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92" r:id="rId5"/>
    <p:sldId id="293" r:id="rId6"/>
    <p:sldId id="300" r:id="rId7"/>
    <p:sldId id="301" r:id="rId8"/>
    <p:sldId id="294" r:id="rId9"/>
    <p:sldId id="302" r:id="rId10"/>
    <p:sldId id="299" r:id="rId11"/>
    <p:sldId id="295" r:id="rId12"/>
    <p:sldId id="297" r:id="rId13"/>
    <p:sldId id="298" r:id="rId14"/>
  </p:sldIdLst>
  <p:sldSz cx="9144000" cy="5143500" type="screen16x9"/>
  <p:notesSz cx="6734175" cy="9853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37">
          <p15:clr>
            <a:srgbClr val="A4A3A4"/>
          </p15:clr>
        </p15:guide>
        <p15:guide id="2" orient="horz" pos="746">
          <p15:clr>
            <a:srgbClr val="A4A3A4"/>
          </p15:clr>
        </p15:guide>
        <p15:guide id="3" pos="2881">
          <p15:clr>
            <a:srgbClr val="A4A3A4"/>
          </p15:clr>
        </p15:guide>
        <p15:guide id="4" pos="343">
          <p15:clr>
            <a:srgbClr val="A4A3A4"/>
          </p15:clr>
        </p15:guide>
        <p15:guide id="5" pos="5414">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Redfern" initials="JR" lastIdx="3" clrIdx="0">
    <p:extLst>
      <p:ext uri="{19B8F6BF-5375-455C-9EA6-DF929625EA0E}">
        <p15:presenceInfo xmlns:p15="http://schemas.microsoft.com/office/powerpoint/2012/main" userId="S-1-5-21-1547158449-1166122567-1538812599-2211" providerId="AD"/>
      </p:ext>
    </p:extLst>
  </p:cmAuthor>
  <p:cmAuthor id="2" name="Kanwal Zehra" initials="KZ" lastIdx="32" clrIdx="1">
    <p:extLst>
      <p:ext uri="{19B8F6BF-5375-455C-9EA6-DF929625EA0E}">
        <p15:presenceInfo xmlns:p15="http://schemas.microsoft.com/office/powerpoint/2012/main" userId="S::Kanwal.Zehra@intercomm.co.uk::0035fcd3-eee2-4360-bc20-04ab836ee2fb" providerId="AD"/>
      </p:ext>
    </p:extLst>
  </p:cmAuthor>
  <p:cmAuthor id="3" name="Mike Brennan" initials="MB" lastIdx="2" clrIdx="2">
    <p:extLst>
      <p:ext uri="{19B8F6BF-5375-455C-9EA6-DF929625EA0E}">
        <p15:presenceInfo xmlns:p15="http://schemas.microsoft.com/office/powerpoint/2012/main" userId="S::mike.brennan@intercomm.co.uk::ddf67727-aed9-4b08-b010-9e798bcedc9a" providerId="AD"/>
      </p:ext>
    </p:extLst>
  </p:cmAuthor>
  <p:cmAuthor id="4" name="Judi Croudace" initials="JC" lastIdx="12" clrIdx="3">
    <p:extLst>
      <p:ext uri="{19B8F6BF-5375-455C-9EA6-DF929625EA0E}">
        <p15:presenceInfo xmlns:p15="http://schemas.microsoft.com/office/powerpoint/2012/main" userId="S::Judi.croudace@intercomm.co.uk::6eb06491-d848-4549-bcd6-95a82b4635d5" providerId="AD"/>
      </p:ext>
    </p:extLst>
  </p:cmAuthor>
  <p:cmAuthor id="5" name="Sam Gelsthorpe" initials="SG" lastIdx="1" clrIdx="4">
    <p:extLst>
      <p:ext uri="{19B8F6BF-5375-455C-9EA6-DF929625EA0E}">
        <p15:presenceInfo xmlns:p15="http://schemas.microsoft.com/office/powerpoint/2012/main" userId="S::sam.gelsthorpe@intercomm.co.uk::6d5a1759-9bab-4909-8ef7-850735ec11bb" providerId="AD"/>
      </p:ext>
    </p:extLst>
  </p:cmAuthor>
  <p:cmAuthor id="6" name="Martin Griffiths" initials="MG" lastIdx="14" clrIdx="5">
    <p:extLst>
      <p:ext uri="{19B8F6BF-5375-455C-9EA6-DF929625EA0E}">
        <p15:presenceInfo xmlns:p15="http://schemas.microsoft.com/office/powerpoint/2012/main" userId="S::martin.griffiths@intercomm.co.uk::4fd21d5e-0645-427a-800d-53cbd3611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D3E4D24-59C8-4E92-AF60-1BB1E4F4EC29}">
  <a:tblStyle styleId="{DD3E4D24-59C8-4E92-AF60-1BB1E4F4EC29}" styleName="Edwards">
    <a:wholeTbl>
      <a:tcTxStyle>
        <a:fontRef idx="minor"/>
        <a:srgbClr val="000000"/>
      </a:tcTxStyle>
      <a:tcStyle>
        <a:tcBdr>
          <a:left>
            <a:ln>
              <a:noFill/>
            </a:ln>
          </a:left>
          <a:right>
            <a:ln>
              <a:noFill/>
            </a:ln>
          </a:right>
          <a:top>
            <a:ln w="6350">
              <a:solidFill>
                <a:srgbClr val="505759"/>
              </a:solidFill>
            </a:ln>
          </a:top>
          <a:bottom>
            <a:ln w="6350">
              <a:solidFill>
                <a:srgbClr val="505759"/>
              </a:solidFill>
            </a:ln>
          </a:bottom>
          <a:insideH>
            <a:ln w="6350">
              <a:solidFill>
                <a:srgbClr val="505759"/>
              </a:solidFill>
            </a:ln>
          </a:insideH>
          <a:insideV>
            <a:ln>
              <a:noFill/>
            </a:ln>
          </a:insideV>
        </a:tcBdr>
        <a:fill>
          <a:noFill/>
        </a:fill>
      </a:tcStyle>
    </a:wholeTbl>
    <a:band1H>
      <a:tcStyle>
        <a:tcBdr/>
        <a:fill>
          <a:solidFill>
            <a:srgbClr val="D1D1D1"/>
          </a:solidFill>
        </a:fill>
      </a:tcStyle>
    </a:band1H>
    <a:band2H>
      <a:tcStyle>
        <a:tcBdr/>
        <a:fill>
          <a:noFill/>
        </a:fill>
      </a:tcStyle>
    </a:band2H>
    <a:band1V>
      <a:tcStyle>
        <a:tcBdr/>
        <a:fill>
          <a:solidFill>
            <a:srgbClr val="D1D1D1"/>
          </a:solidFill>
        </a:fill>
      </a:tcStyle>
    </a:band1V>
    <a:band2V>
      <a:tcStyle>
        <a:tcBdr/>
        <a:fill>
          <a:noFill/>
        </a:fill>
      </a:tcStyle>
    </a:band2V>
    <a:lastCol>
      <a:tcStyle>
        <a:tcBdr/>
        <a:fill>
          <a:solidFill>
            <a:srgbClr val="D1D1D1"/>
          </a:solidFill>
        </a:fill>
      </a:tcStyle>
    </a:lastCol>
    <a:firstCol>
      <a:tcStyle>
        <a:tcBdr/>
        <a:fill>
          <a:solidFill>
            <a:srgbClr val="D1D1D1"/>
          </a:solidFill>
        </a:fill>
      </a:tcStyle>
    </a:firstCol>
    <a:lastRow>
      <a:tcTxStyle b="on">
        <a:fontRef idx="minor"/>
        <a:srgbClr val="000000"/>
      </a:tcTxStyle>
      <a:tcStyle>
        <a:tcBdr>
          <a:top>
            <a:ln w="15875">
              <a:solidFill>
                <a:srgbClr val="505759"/>
              </a:solidFill>
            </a:ln>
          </a:top>
          <a:bottom>
            <a:ln>
              <a:noFill/>
            </a:ln>
          </a:bottom>
        </a:tcBdr>
        <a:fill>
          <a:noFill/>
        </a:fill>
      </a:tcStyle>
    </a:lastRow>
    <a:firstRow>
      <a:tcTxStyle b="on">
        <a:fontRef idx="minor"/>
        <a:srgbClr val="FFFFFF"/>
      </a:tcTxStyle>
      <a:tcStyle>
        <a:tcBdr>
          <a:top>
            <a:ln>
              <a:noFill/>
            </a:ln>
          </a:top>
          <a:bottom>
            <a:ln>
              <a:noFill/>
            </a:ln>
          </a:bottom>
        </a:tcBdr>
        <a:fill>
          <a:solidFill>
            <a:srgbClr val="505759"/>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242" autoAdjust="0"/>
  </p:normalViewPr>
  <p:slideViewPr>
    <p:cSldViewPr snapToObjects="1">
      <p:cViewPr varScale="1">
        <p:scale>
          <a:sx n="142" d="100"/>
          <a:sy n="142" d="100"/>
        </p:scale>
        <p:origin x="750" y="114"/>
      </p:cViewPr>
      <p:guideLst>
        <p:guide orient="horz" pos="2937"/>
        <p:guide orient="horz" pos="746"/>
        <p:guide pos="2881"/>
        <p:guide pos="343"/>
        <p:guide pos="541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1" d="100"/>
          <a:sy n="111" d="100"/>
        </p:scale>
        <p:origin x="-5120" y="-120"/>
      </p:cViewPr>
      <p:guideLst>
        <p:guide orient="horz" pos="3104"/>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Brennan" userId="ddf67727-aed9-4b08-b010-9e798bcedc9a" providerId="ADAL" clId="{F40633E8-991A-492C-BF33-EF0B8B3FADB9}"/>
    <pc:docChg chg="undo custSel modSld">
      <pc:chgData name="Mike Brennan" userId="ddf67727-aed9-4b08-b010-9e798bcedc9a" providerId="ADAL" clId="{F40633E8-991A-492C-BF33-EF0B8B3FADB9}" dt="2020-04-29T13:19:32.577" v="796" actId="20577"/>
      <pc:docMkLst>
        <pc:docMk/>
      </pc:docMkLst>
      <pc:sldChg chg="modSp mod">
        <pc:chgData name="Mike Brennan" userId="ddf67727-aed9-4b08-b010-9e798bcedc9a" providerId="ADAL" clId="{F40633E8-991A-492C-BF33-EF0B8B3FADB9}" dt="2020-04-29T12:38:10.420" v="105" actId="20577"/>
        <pc:sldMkLst>
          <pc:docMk/>
          <pc:sldMk cId="2278668452" sldId="293"/>
        </pc:sldMkLst>
        <pc:spChg chg="mod">
          <ac:chgData name="Mike Brennan" userId="ddf67727-aed9-4b08-b010-9e798bcedc9a" providerId="ADAL" clId="{F40633E8-991A-492C-BF33-EF0B8B3FADB9}" dt="2020-04-29T12:38:10.420" v="105" actId="20577"/>
          <ac:spMkLst>
            <pc:docMk/>
            <pc:sldMk cId="2278668452" sldId="293"/>
            <ac:spMk id="3" creationId="{F73E0CC2-55FF-485F-BC8F-CFA0C1F9C744}"/>
          </ac:spMkLst>
        </pc:spChg>
      </pc:sldChg>
      <pc:sldChg chg="addSp modSp mod addCm modCm">
        <pc:chgData name="Mike Brennan" userId="ddf67727-aed9-4b08-b010-9e798bcedc9a" providerId="ADAL" clId="{F40633E8-991A-492C-BF33-EF0B8B3FADB9}" dt="2020-04-29T13:15:09.922" v="775" actId="20577"/>
        <pc:sldMkLst>
          <pc:docMk/>
          <pc:sldMk cId="3781282420" sldId="294"/>
        </pc:sldMkLst>
        <pc:spChg chg="add mod">
          <ac:chgData name="Mike Brennan" userId="ddf67727-aed9-4b08-b010-9e798bcedc9a" providerId="ADAL" clId="{F40633E8-991A-492C-BF33-EF0B8B3FADB9}" dt="2020-04-29T12:46:17.885" v="307" actId="1076"/>
          <ac:spMkLst>
            <pc:docMk/>
            <pc:sldMk cId="3781282420" sldId="294"/>
            <ac:spMk id="2" creationId="{DF674B5B-00EC-4555-B0CC-536E73874EAA}"/>
          </ac:spMkLst>
        </pc:spChg>
        <pc:spChg chg="mod">
          <ac:chgData name="Mike Brennan" userId="ddf67727-aed9-4b08-b010-9e798bcedc9a" providerId="ADAL" clId="{F40633E8-991A-492C-BF33-EF0B8B3FADB9}" dt="2020-04-29T13:13:09.165" v="667" actId="20577"/>
          <ac:spMkLst>
            <pc:docMk/>
            <pc:sldMk cId="3781282420" sldId="294"/>
            <ac:spMk id="3" creationId="{134200AB-FC93-4D66-9DA7-B1D5111E6CDF}"/>
          </ac:spMkLst>
        </pc:spChg>
        <pc:spChg chg="mod">
          <ac:chgData name="Mike Brennan" userId="ddf67727-aed9-4b08-b010-9e798bcedc9a" providerId="ADAL" clId="{F40633E8-991A-492C-BF33-EF0B8B3FADB9}" dt="2020-04-29T13:15:09.922" v="775" actId="20577"/>
          <ac:spMkLst>
            <pc:docMk/>
            <pc:sldMk cId="3781282420" sldId="294"/>
            <ac:spMk id="4" creationId="{56EECC90-637D-4754-94C2-A3707F2E8B66}"/>
          </ac:spMkLst>
        </pc:spChg>
        <pc:graphicFrameChg chg="mod">
          <ac:chgData name="Mike Brennan" userId="ddf67727-aed9-4b08-b010-9e798bcedc9a" providerId="ADAL" clId="{F40633E8-991A-492C-BF33-EF0B8B3FADB9}" dt="2020-04-29T12:46:23.123" v="308" actId="1076"/>
          <ac:graphicFrameMkLst>
            <pc:docMk/>
            <pc:sldMk cId="3781282420" sldId="294"/>
            <ac:graphicFrameMk id="5" creationId="{77740866-B185-47BA-ABE7-4E57C6439D41}"/>
          </ac:graphicFrameMkLst>
        </pc:graphicFrameChg>
      </pc:sldChg>
      <pc:sldChg chg="modSp mod">
        <pc:chgData name="Mike Brennan" userId="ddf67727-aed9-4b08-b010-9e798bcedc9a" providerId="ADAL" clId="{F40633E8-991A-492C-BF33-EF0B8B3FADB9}" dt="2020-04-29T13:10:41.653" v="656" actId="27636"/>
        <pc:sldMkLst>
          <pc:docMk/>
          <pc:sldMk cId="2957932267" sldId="295"/>
        </pc:sldMkLst>
        <pc:spChg chg="mod">
          <ac:chgData name="Mike Brennan" userId="ddf67727-aed9-4b08-b010-9e798bcedc9a" providerId="ADAL" clId="{F40633E8-991A-492C-BF33-EF0B8B3FADB9}" dt="2020-04-29T13:10:41.653" v="656" actId="27636"/>
          <ac:spMkLst>
            <pc:docMk/>
            <pc:sldMk cId="2957932267" sldId="295"/>
            <ac:spMk id="3" creationId="{EB357C96-9685-4616-A5D2-E23BE927BEAD}"/>
          </ac:spMkLst>
        </pc:spChg>
      </pc:sldChg>
      <pc:sldChg chg="modSp mod">
        <pc:chgData name="Mike Brennan" userId="ddf67727-aed9-4b08-b010-9e798bcedc9a" providerId="ADAL" clId="{F40633E8-991A-492C-BF33-EF0B8B3FADB9}" dt="2020-04-29T13:19:32.577" v="796" actId="20577"/>
        <pc:sldMkLst>
          <pc:docMk/>
          <pc:sldMk cId="3401889359" sldId="297"/>
        </pc:sldMkLst>
        <pc:spChg chg="mod">
          <ac:chgData name="Mike Brennan" userId="ddf67727-aed9-4b08-b010-9e798bcedc9a" providerId="ADAL" clId="{F40633E8-991A-492C-BF33-EF0B8B3FADB9}" dt="2020-04-29T13:19:32.577" v="796" actId="20577"/>
          <ac:spMkLst>
            <pc:docMk/>
            <pc:sldMk cId="3401889359" sldId="297"/>
            <ac:spMk id="3" creationId="{00000000-0000-0000-0000-000000000000}"/>
          </ac:spMkLst>
        </pc:spChg>
      </pc:sldChg>
      <pc:sldChg chg="addSp modSp mod">
        <pc:chgData name="Mike Brennan" userId="ddf67727-aed9-4b08-b010-9e798bcedc9a" providerId="ADAL" clId="{F40633E8-991A-492C-BF33-EF0B8B3FADB9}" dt="2020-04-29T13:10:10.059" v="646" actId="14100"/>
        <pc:sldMkLst>
          <pc:docMk/>
          <pc:sldMk cId="3166420905" sldId="299"/>
        </pc:sldMkLst>
        <pc:spChg chg="mod">
          <ac:chgData name="Mike Brennan" userId="ddf67727-aed9-4b08-b010-9e798bcedc9a" providerId="ADAL" clId="{F40633E8-991A-492C-BF33-EF0B8B3FADB9}" dt="2020-04-29T13:10:10.059" v="646" actId="14100"/>
          <ac:spMkLst>
            <pc:docMk/>
            <pc:sldMk cId="3166420905" sldId="299"/>
            <ac:spMk id="3" creationId="{134200AB-FC93-4D66-9DA7-B1D5111E6CDF}"/>
          </ac:spMkLst>
        </pc:spChg>
        <pc:spChg chg="add mod">
          <ac:chgData name="Mike Brennan" userId="ddf67727-aed9-4b08-b010-9e798bcedc9a" providerId="ADAL" clId="{F40633E8-991A-492C-BF33-EF0B8B3FADB9}" dt="2020-04-29T12:55:47.159" v="505" actId="1076"/>
          <ac:spMkLst>
            <pc:docMk/>
            <pc:sldMk cId="3166420905" sldId="299"/>
            <ac:spMk id="5" creationId="{1B35EE66-5649-4B69-8EA0-7078F3B878EA}"/>
          </ac:spMkLst>
        </pc:spChg>
        <pc:graphicFrameChg chg="mod">
          <ac:chgData name="Mike Brennan" userId="ddf67727-aed9-4b08-b010-9e798bcedc9a" providerId="ADAL" clId="{F40633E8-991A-492C-BF33-EF0B8B3FADB9}" dt="2020-04-29T12:55:39.464" v="504" actId="1076"/>
          <ac:graphicFrameMkLst>
            <pc:docMk/>
            <pc:sldMk cId="3166420905" sldId="299"/>
            <ac:graphicFrameMk id="2" creationId="{2A5FA40C-2372-499A-BD16-B5E8F1710E00}"/>
          </ac:graphicFrameMkLst>
        </pc:graphicFrameChg>
      </pc:sldChg>
      <pc:sldChg chg="modSp mod addCm">
        <pc:chgData name="Mike Brennan" userId="ddf67727-aed9-4b08-b010-9e798bcedc9a" providerId="ADAL" clId="{F40633E8-991A-492C-BF33-EF0B8B3FADB9}" dt="2020-04-29T13:07:28.823" v="613" actId="1589"/>
        <pc:sldMkLst>
          <pc:docMk/>
          <pc:sldMk cId="3412113149" sldId="300"/>
        </pc:sldMkLst>
        <pc:spChg chg="mod">
          <ac:chgData name="Mike Brennan" userId="ddf67727-aed9-4b08-b010-9e798bcedc9a" providerId="ADAL" clId="{F40633E8-991A-492C-BF33-EF0B8B3FADB9}" dt="2020-04-29T12:43:05.297" v="295" actId="20577"/>
          <ac:spMkLst>
            <pc:docMk/>
            <pc:sldMk cId="3412113149" sldId="300"/>
            <ac:spMk id="3" creationId="{F73E0CC2-55FF-485F-BC8F-CFA0C1F9C744}"/>
          </ac:spMkLst>
        </pc:spChg>
        <pc:spChg chg="mod">
          <ac:chgData name="Mike Brennan" userId="ddf67727-aed9-4b08-b010-9e798bcedc9a" providerId="ADAL" clId="{F40633E8-991A-492C-BF33-EF0B8B3FADB9}" dt="2020-04-29T13:07:05.227" v="612" actId="20577"/>
          <ac:spMkLst>
            <pc:docMk/>
            <pc:sldMk cId="3412113149" sldId="300"/>
            <ac:spMk id="4" creationId="{26EC08C7-6DE8-47C0-AF80-E72FED40757D}"/>
          </ac:spMkLst>
        </pc:spChg>
      </pc:sldChg>
    </pc:docChg>
  </pc:docChgLst>
  <pc:docChgLst>
    <pc:chgData name="Judi Croudace" userId="6eb06491-d848-4549-bcd6-95a82b4635d5" providerId="ADAL" clId="{7FF4C73B-7FD2-484C-81A1-41DD4013C804}"/>
    <pc:docChg chg="custSel">
      <pc:chgData name="Judi Croudace" userId="6eb06491-d848-4549-bcd6-95a82b4635d5" providerId="ADAL" clId="{7FF4C73B-7FD2-484C-81A1-41DD4013C804}" dt="2020-05-01T16:04:01.942" v="0" actId="1592"/>
      <pc:docMkLst>
        <pc:docMk/>
      </pc:docMkLst>
      <pc:sldChg chg="delCm">
        <pc:chgData name="Judi Croudace" userId="6eb06491-d848-4549-bcd6-95a82b4635d5" providerId="ADAL" clId="{7FF4C73B-7FD2-484C-81A1-41DD4013C804}" dt="2020-05-01T16:04:01.942" v="0" actId="1592"/>
        <pc:sldMkLst>
          <pc:docMk/>
          <pc:sldMk cId="3166420905" sldId="299"/>
        </pc:sldMkLst>
      </pc:sldChg>
    </pc:docChg>
  </pc:docChgLst>
  <pc:docChgLst>
    <pc:chgData name="Martin Griffiths" userId="4fd21d5e-0645-427a-800d-53cbd3611478" providerId="ADAL" clId="{98DE01EA-5F9C-455B-B957-B0A6D300C3E5}"/>
    <pc:docChg chg="custSel modSld">
      <pc:chgData name="Martin Griffiths" userId="4fd21d5e-0645-427a-800d-53cbd3611478" providerId="ADAL" clId="{98DE01EA-5F9C-455B-B957-B0A6D300C3E5}" dt="2020-05-01T13:11:20.747" v="34"/>
      <pc:docMkLst>
        <pc:docMk/>
      </pc:docMkLst>
      <pc:sldChg chg="addCm modCm">
        <pc:chgData name="Martin Griffiths" userId="4fd21d5e-0645-427a-800d-53cbd3611478" providerId="ADAL" clId="{98DE01EA-5F9C-455B-B957-B0A6D300C3E5}" dt="2020-05-01T11:16:49.236" v="3"/>
        <pc:sldMkLst>
          <pc:docMk/>
          <pc:sldMk cId="3854135400" sldId="292"/>
        </pc:sldMkLst>
      </pc:sldChg>
      <pc:sldChg chg="addCm modCm">
        <pc:chgData name="Martin Griffiths" userId="4fd21d5e-0645-427a-800d-53cbd3611478" providerId="ADAL" clId="{98DE01EA-5F9C-455B-B957-B0A6D300C3E5}" dt="2020-05-01T11:23:08.228" v="16"/>
        <pc:sldMkLst>
          <pc:docMk/>
          <pc:sldMk cId="3781282420" sldId="294"/>
        </pc:sldMkLst>
      </pc:sldChg>
      <pc:sldChg chg="addCm modCm">
        <pc:chgData name="Martin Griffiths" userId="4fd21d5e-0645-427a-800d-53cbd3611478" providerId="ADAL" clId="{98DE01EA-5F9C-455B-B957-B0A6D300C3E5}" dt="2020-05-01T13:11:20.747" v="34"/>
        <pc:sldMkLst>
          <pc:docMk/>
          <pc:sldMk cId="2957932267" sldId="295"/>
        </pc:sldMkLst>
      </pc:sldChg>
      <pc:sldChg chg="addCm modCm">
        <pc:chgData name="Martin Griffiths" userId="4fd21d5e-0645-427a-800d-53cbd3611478" providerId="ADAL" clId="{98DE01EA-5F9C-455B-B957-B0A6D300C3E5}" dt="2020-05-01T13:09:35.617" v="27" actId="5900"/>
        <pc:sldMkLst>
          <pc:docMk/>
          <pc:sldMk cId="3166420905" sldId="299"/>
        </pc:sldMkLst>
      </pc:sldChg>
      <pc:sldChg chg="addCm modCm">
        <pc:chgData name="Martin Griffiths" userId="4fd21d5e-0645-427a-800d-53cbd3611478" providerId="ADAL" clId="{98DE01EA-5F9C-455B-B957-B0A6D300C3E5}" dt="2020-05-01T11:21:04.300" v="11" actId="5900"/>
        <pc:sldMkLst>
          <pc:docMk/>
          <pc:sldMk cId="3412113149" sldId="300"/>
        </pc:sldMkLst>
      </pc:sldChg>
      <pc:sldChg chg="addCm modCm">
        <pc:chgData name="Martin Griffiths" userId="4fd21d5e-0645-427a-800d-53cbd3611478" providerId="ADAL" clId="{98DE01EA-5F9C-455B-B957-B0A6D300C3E5}" dt="2020-05-01T11:22:26.996" v="14"/>
        <pc:sldMkLst>
          <pc:docMk/>
          <pc:sldMk cId="996589700" sldId="301"/>
        </pc:sldMkLst>
      </pc:sldChg>
      <pc:sldChg chg="addCm modCm">
        <pc:chgData name="Martin Griffiths" userId="4fd21d5e-0645-427a-800d-53cbd3611478" providerId="ADAL" clId="{98DE01EA-5F9C-455B-B957-B0A6D300C3E5}" dt="2020-05-01T11:32:19.168" v="21"/>
        <pc:sldMkLst>
          <pc:docMk/>
          <pc:sldMk cId="4230582729" sldId="302"/>
        </pc:sldMkLst>
      </pc:sldChg>
    </pc:docChg>
  </pc:docChgLst>
  <pc:docChgLst>
    <pc:chgData name="Kanwal Zehra" userId="0035fcd3-eee2-4360-bc20-04ab836ee2fb" providerId="ADAL" clId="{4EB0A72E-DA5C-4C81-9DF9-41CA47B7543C}"/>
    <pc:docChg chg="undo custSel addSld modSld">
      <pc:chgData name="Kanwal Zehra" userId="0035fcd3-eee2-4360-bc20-04ab836ee2fb" providerId="ADAL" clId="{4EB0A72E-DA5C-4C81-9DF9-41CA47B7543C}" dt="2020-04-30T12:50:45.049" v="381" actId="404"/>
      <pc:docMkLst>
        <pc:docMk/>
      </pc:docMkLst>
      <pc:sldChg chg="modSp addCm modCm">
        <pc:chgData name="Kanwal Zehra" userId="0035fcd3-eee2-4360-bc20-04ab836ee2fb" providerId="ADAL" clId="{4EB0A72E-DA5C-4C81-9DF9-41CA47B7543C}" dt="2020-04-30T12:36:59.660" v="375"/>
        <pc:sldMkLst>
          <pc:docMk/>
          <pc:sldMk cId="3854135400" sldId="292"/>
        </pc:sldMkLst>
        <pc:spChg chg="mod">
          <ac:chgData name="Kanwal Zehra" userId="0035fcd3-eee2-4360-bc20-04ab836ee2fb" providerId="ADAL" clId="{4EB0A72E-DA5C-4C81-9DF9-41CA47B7543C}" dt="2020-04-30T12:36:23.985" v="372" actId="20577"/>
          <ac:spMkLst>
            <pc:docMk/>
            <pc:sldMk cId="3854135400" sldId="292"/>
            <ac:spMk id="6" creationId="{61B4E9F9-898D-4836-AC7B-F63D3D2C1211}"/>
          </ac:spMkLst>
        </pc:spChg>
      </pc:sldChg>
      <pc:sldChg chg="modSp">
        <pc:chgData name="Kanwal Zehra" userId="0035fcd3-eee2-4360-bc20-04ab836ee2fb" providerId="ADAL" clId="{4EB0A72E-DA5C-4C81-9DF9-41CA47B7543C}" dt="2020-04-30T12:50:45.049" v="381" actId="404"/>
        <pc:sldMkLst>
          <pc:docMk/>
          <pc:sldMk cId="2278668452" sldId="293"/>
        </pc:sldMkLst>
        <pc:spChg chg="mod">
          <ac:chgData name="Kanwal Zehra" userId="0035fcd3-eee2-4360-bc20-04ab836ee2fb" providerId="ADAL" clId="{4EB0A72E-DA5C-4C81-9DF9-41CA47B7543C}" dt="2020-04-30T12:50:45.049" v="381" actId="404"/>
          <ac:spMkLst>
            <pc:docMk/>
            <pc:sldMk cId="2278668452" sldId="293"/>
            <ac:spMk id="3" creationId="{F73E0CC2-55FF-485F-BC8F-CFA0C1F9C744}"/>
          </ac:spMkLst>
        </pc:spChg>
      </pc:sldChg>
      <pc:sldChg chg="modSp addCm modCm">
        <pc:chgData name="Kanwal Zehra" userId="0035fcd3-eee2-4360-bc20-04ab836ee2fb" providerId="ADAL" clId="{4EB0A72E-DA5C-4C81-9DF9-41CA47B7543C}" dt="2020-04-30T12:34:59.335" v="370"/>
        <pc:sldMkLst>
          <pc:docMk/>
          <pc:sldMk cId="3781282420" sldId="294"/>
        </pc:sldMkLst>
        <pc:spChg chg="mod">
          <ac:chgData name="Kanwal Zehra" userId="0035fcd3-eee2-4360-bc20-04ab836ee2fb" providerId="ADAL" clId="{4EB0A72E-DA5C-4C81-9DF9-41CA47B7543C}" dt="2020-04-30T12:33:01.301" v="365" actId="255"/>
          <ac:spMkLst>
            <pc:docMk/>
            <pc:sldMk cId="3781282420" sldId="294"/>
            <ac:spMk id="3" creationId="{134200AB-FC93-4D66-9DA7-B1D5111E6CDF}"/>
          </ac:spMkLst>
        </pc:spChg>
        <pc:spChg chg="mod">
          <ac:chgData name="Kanwal Zehra" userId="0035fcd3-eee2-4360-bc20-04ab836ee2fb" providerId="ADAL" clId="{4EB0A72E-DA5C-4C81-9DF9-41CA47B7543C}" dt="2020-04-30T12:24:29.959" v="280" actId="20577"/>
          <ac:spMkLst>
            <pc:docMk/>
            <pc:sldMk cId="3781282420" sldId="294"/>
            <ac:spMk id="7" creationId="{5DDACDF8-F333-4643-8144-09BCB47C5FE4}"/>
          </ac:spMkLst>
        </pc:spChg>
      </pc:sldChg>
      <pc:sldChg chg="modSp addCm">
        <pc:chgData name="Kanwal Zehra" userId="0035fcd3-eee2-4360-bc20-04ab836ee2fb" providerId="ADAL" clId="{4EB0A72E-DA5C-4C81-9DF9-41CA47B7543C}" dt="2020-04-30T12:32:17.342" v="364" actId="14100"/>
        <pc:sldMkLst>
          <pc:docMk/>
          <pc:sldMk cId="2957932267" sldId="295"/>
        </pc:sldMkLst>
        <pc:spChg chg="mod">
          <ac:chgData name="Kanwal Zehra" userId="0035fcd3-eee2-4360-bc20-04ab836ee2fb" providerId="ADAL" clId="{4EB0A72E-DA5C-4C81-9DF9-41CA47B7543C}" dt="2020-04-30T12:32:10.205" v="363" actId="6549"/>
          <ac:spMkLst>
            <pc:docMk/>
            <pc:sldMk cId="2957932267" sldId="295"/>
            <ac:spMk id="3" creationId="{EB357C96-9685-4616-A5D2-E23BE927BEAD}"/>
          </ac:spMkLst>
        </pc:spChg>
        <pc:spChg chg="mod">
          <ac:chgData name="Kanwal Zehra" userId="0035fcd3-eee2-4360-bc20-04ab836ee2fb" providerId="ADAL" clId="{4EB0A72E-DA5C-4C81-9DF9-41CA47B7543C}" dt="2020-04-30T12:32:17.342" v="364" actId="14100"/>
          <ac:spMkLst>
            <pc:docMk/>
            <pc:sldMk cId="2957932267" sldId="295"/>
            <ac:spMk id="5" creationId="{ACB3C8CE-8FB0-4225-AFAA-55F8B47FB093}"/>
          </ac:spMkLst>
        </pc:spChg>
      </pc:sldChg>
      <pc:sldChg chg="modSp addCm delCm">
        <pc:chgData name="Kanwal Zehra" userId="0035fcd3-eee2-4360-bc20-04ab836ee2fb" providerId="ADAL" clId="{4EB0A72E-DA5C-4C81-9DF9-41CA47B7543C}" dt="2020-04-30T12:30:08.728" v="339" actId="404"/>
        <pc:sldMkLst>
          <pc:docMk/>
          <pc:sldMk cId="3166420905" sldId="299"/>
        </pc:sldMkLst>
        <pc:spChg chg="mod">
          <ac:chgData name="Kanwal Zehra" userId="0035fcd3-eee2-4360-bc20-04ab836ee2fb" providerId="ADAL" clId="{4EB0A72E-DA5C-4C81-9DF9-41CA47B7543C}" dt="2020-04-30T12:30:08.728" v="339" actId="404"/>
          <ac:spMkLst>
            <pc:docMk/>
            <pc:sldMk cId="3166420905" sldId="299"/>
            <ac:spMk id="3" creationId="{134200AB-FC93-4D66-9DA7-B1D5111E6CDF}"/>
          </ac:spMkLst>
        </pc:spChg>
        <pc:spChg chg="mod">
          <ac:chgData name="Kanwal Zehra" userId="0035fcd3-eee2-4360-bc20-04ab836ee2fb" providerId="ADAL" clId="{4EB0A72E-DA5C-4C81-9DF9-41CA47B7543C}" dt="2020-04-30T12:29:57.813" v="336" actId="20577"/>
          <ac:spMkLst>
            <pc:docMk/>
            <pc:sldMk cId="3166420905" sldId="299"/>
            <ac:spMk id="7" creationId="{5DDACDF8-F333-4643-8144-09BCB47C5FE4}"/>
          </ac:spMkLst>
        </pc:spChg>
      </pc:sldChg>
      <pc:sldChg chg="modSp addCm">
        <pc:chgData name="Kanwal Zehra" userId="0035fcd3-eee2-4360-bc20-04ab836ee2fb" providerId="ADAL" clId="{4EB0A72E-DA5C-4C81-9DF9-41CA47B7543C}" dt="2020-04-30T12:31:19.394" v="351" actId="20577"/>
        <pc:sldMkLst>
          <pc:docMk/>
          <pc:sldMk cId="3412113149" sldId="300"/>
        </pc:sldMkLst>
        <pc:spChg chg="mod">
          <ac:chgData name="Kanwal Zehra" userId="0035fcd3-eee2-4360-bc20-04ab836ee2fb" providerId="ADAL" clId="{4EB0A72E-DA5C-4C81-9DF9-41CA47B7543C}" dt="2020-04-30T12:02:37.667" v="7" actId="20577"/>
          <ac:spMkLst>
            <pc:docMk/>
            <pc:sldMk cId="3412113149" sldId="300"/>
            <ac:spMk id="2" creationId="{6E755AB8-6AC0-477B-A951-0FEC03329BB6}"/>
          </ac:spMkLst>
        </pc:spChg>
        <pc:spChg chg="mod">
          <ac:chgData name="Kanwal Zehra" userId="0035fcd3-eee2-4360-bc20-04ab836ee2fb" providerId="ADAL" clId="{4EB0A72E-DA5C-4C81-9DF9-41CA47B7543C}" dt="2020-04-30T12:31:19.394" v="351" actId="20577"/>
          <ac:spMkLst>
            <pc:docMk/>
            <pc:sldMk cId="3412113149" sldId="300"/>
            <ac:spMk id="3" creationId="{F73E0CC2-55FF-485F-BC8F-CFA0C1F9C744}"/>
          </ac:spMkLst>
        </pc:spChg>
      </pc:sldChg>
      <pc:sldChg chg="modSp add addCm modCm">
        <pc:chgData name="Kanwal Zehra" userId="0035fcd3-eee2-4360-bc20-04ab836ee2fb" providerId="ADAL" clId="{4EB0A72E-DA5C-4C81-9DF9-41CA47B7543C}" dt="2020-04-30T12:39:04.264" v="377" actId="20577"/>
        <pc:sldMkLst>
          <pc:docMk/>
          <pc:sldMk cId="996589700" sldId="301"/>
        </pc:sldMkLst>
        <pc:spChg chg="mod">
          <ac:chgData name="Kanwal Zehra" userId="0035fcd3-eee2-4360-bc20-04ab836ee2fb" providerId="ADAL" clId="{4EB0A72E-DA5C-4C81-9DF9-41CA47B7543C}" dt="2020-04-30T12:02:46.015" v="13" actId="20577"/>
          <ac:spMkLst>
            <pc:docMk/>
            <pc:sldMk cId="996589700" sldId="301"/>
            <ac:spMk id="2" creationId="{6E755AB8-6AC0-477B-A951-0FEC03329BB6}"/>
          </ac:spMkLst>
        </pc:spChg>
        <pc:spChg chg="mod">
          <ac:chgData name="Kanwal Zehra" userId="0035fcd3-eee2-4360-bc20-04ab836ee2fb" providerId="ADAL" clId="{4EB0A72E-DA5C-4C81-9DF9-41CA47B7543C}" dt="2020-04-30T12:39:04.264" v="377" actId="20577"/>
          <ac:spMkLst>
            <pc:docMk/>
            <pc:sldMk cId="996589700" sldId="301"/>
            <ac:spMk id="3" creationId="{F73E0CC2-55FF-485F-BC8F-CFA0C1F9C744}"/>
          </ac:spMkLst>
        </pc:spChg>
      </pc:sldChg>
      <pc:sldChg chg="delSp modSp add">
        <pc:chgData name="Kanwal Zehra" userId="0035fcd3-eee2-4360-bc20-04ab836ee2fb" providerId="ADAL" clId="{4EB0A72E-DA5C-4C81-9DF9-41CA47B7543C}" dt="2020-04-30T12:33:13.615" v="367" actId="255"/>
        <pc:sldMkLst>
          <pc:docMk/>
          <pc:sldMk cId="4230582729" sldId="302"/>
        </pc:sldMkLst>
        <pc:spChg chg="del">
          <ac:chgData name="Kanwal Zehra" userId="0035fcd3-eee2-4360-bc20-04ab836ee2fb" providerId="ADAL" clId="{4EB0A72E-DA5C-4C81-9DF9-41CA47B7543C}" dt="2020-04-30T12:24:52.522" v="286" actId="478"/>
          <ac:spMkLst>
            <pc:docMk/>
            <pc:sldMk cId="4230582729" sldId="302"/>
            <ac:spMk id="2" creationId="{DF674B5B-00EC-4555-B0CC-536E73874EAA}"/>
          </ac:spMkLst>
        </pc:spChg>
        <pc:spChg chg="mod">
          <ac:chgData name="Kanwal Zehra" userId="0035fcd3-eee2-4360-bc20-04ab836ee2fb" providerId="ADAL" clId="{4EB0A72E-DA5C-4C81-9DF9-41CA47B7543C}" dt="2020-04-30T12:33:13.615" v="367" actId="255"/>
          <ac:spMkLst>
            <pc:docMk/>
            <pc:sldMk cId="4230582729" sldId="302"/>
            <ac:spMk id="3" creationId="{134200AB-FC93-4D66-9DA7-B1D5111E6CDF}"/>
          </ac:spMkLst>
        </pc:spChg>
        <pc:spChg chg="mod">
          <ac:chgData name="Kanwal Zehra" userId="0035fcd3-eee2-4360-bc20-04ab836ee2fb" providerId="ADAL" clId="{4EB0A72E-DA5C-4C81-9DF9-41CA47B7543C}" dt="2020-04-30T12:24:43.016" v="282" actId="20577"/>
          <ac:spMkLst>
            <pc:docMk/>
            <pc:sldMk cId="4230582729" sldId="302"/>
            <ac:spMk id="7" creationId="{5DDACDF8-F333-4643-8144-09BCB47C5FE4}"/>
          </ac:spMkLst>
        </pc:spChg>
        <pc:spChg chg="del">
          <ac:chgData name="Kanwal Zehra" userId="0035fcd3-eee2-4360-bc20-04ab836ee2fb" providerId="ADAL" clId="{4EB0A72E-DA5C-4C81-9DF9-41CA47B7543C}" dt="2020-04-30T12:24:51.050" v="285" actId="478"/>
          <ac:spMkLst>
            <pc:docMk/>
            <pc:sldMk cId="4230582729" sldId="302"/>
            <ac:spMk id="8" creationId="{39A4103B-5CA8-41F1-A17E-AFB53EC0A4EC}"/>
          </ac:spMkLst>
        </pc:spChg>
        <pc:graphicFrameChg chg="del">
          <ac:chgData name="Kanwal Zehra" userId="0035fcd3-eee2-4360-bc20-04ab836ee2fb" providerId="ADAL" clId="{4EB0A72E-DA5C-4C81-9DF9-41CA47B7543C}" dt="2020-04-30T12:24:51.050" v="285" actId="478"/>
          <ac:graphicFrameMkLst>
            <pc:docMk/>
            <pc:sldMk cId="4230582729" sldId="302"/>
            <ac:graphicFrameMk id="5" creationId="{77740866-B185-47BA-ABE7-4E57C6439D41}"/>
          </ac:graphicFrameMkLst>
        </pc:graphicFrameChg>
      </pc:sldChg>
    </pc:docChg>
  </pc:docChgLst>
  <pc:docChgLst>
    <pc:chgData name="Kanwal Zehra" userId="0035fcd3-eee2-4360-bc20-04ab836ee2fb" providerId="ADAL" clId="{BE4F94E9-356A-44EC-9993-3A3BCFED3BE3}"/>
    <pc:docChg chg="modSld">
      <pc:chgData name="Kanwal Zehra" userId="0035fcd3-eee2-4360-bc20-04ab836ee2fb" providerId="ADAL" clId="{BE4F94E9-356A-44EC-9993-3A3BCFED3BE3}" dt="2020-05-06T13:22:39.086" v="12" actId="6549"/>
      <pc:docMkLst>
        <pc:docMk/>
      </pc:docMkLst>
      <pc:sldChg chg="modSp mod">
        <pc:chgData name="Kanwal Zehra" userId="0035fcd3-eee2-4360-bc20-04ab836ee2fb" providerId="ADAL" clId="{BE4F94E9-356A-44EC-9993-3A3BCFED3BE3}" dt="2020-05-06T13:22:39.086" v="12" actId="6549"/>
        <pc:sldMkLst>
          <pc:docMk/>
          <pc:sldMk cId="3401889359" sldId="297"/>
        </pc:sldMkLst>
        <pc:spChg chg="mod">
          <ac:chgData name="Kanwal Zehra" userId="0035fcd3-eee2-4360-bc20-04ab836ee2fb" providerId="ADAL" clId="{BE4F94E9-356A-44EC-9993-3A3BCFED3BE3}" dt="2020-05-06T13:22:39.086" v="12" actId="6549"/>
          <ac:spMkLst>
            <pc:docMk/>
            <pc:sldMk cId="3401889359" sldId="297"/>
            <ac:spMk id="3" creationId="{00000000-0000-0000-0000-000000000000}"/>
          </ac:spMkLst>
        </pc:spChg>
      </pc:sldChg>
    </pc:docChg>
  </pc:docChgLst>
  <pc:docChgLst>
    <pc:chgData name="Kanwal Zehra" userId="0035fcd3-eee2-4360-bc20-04ab836ee2fb" providerId="ADAL" clId="{6E6170F3-B4CC-4618-A40C-37470983B8DF}"/>
    <pc:docChg chg="custSel modSld">
      <pc:chgData name="Kanwal Zehra" userId="0035fcd3-eee2-4360-bc20-04ab836ee2fb" providerId="ADAL" clId="{6E6170F3-B4CC-4618-A40C-37470983B8DF}" dt="2020-04-30T09:24:12.650" v="136"/>
      <pc:docMkLst>
        <pc:docMk/>
      </pc:docMkLst>
      <pc:sldChg chg="modSp">
        <pc:chgData name="Kanwal Zehra" userId="0035fcd3-eee2-4360-bc20-04ab836ee2fb" providerId="ADAL" clId="{6E6170F3-B4CC-4618-A40C-37470983B8DF}" dt="2020-04-30T08:50:55.798" v="0"/>
        <pc:sldMkLst>
          <pc:docMk/>
          <pc:sldMk cId="2278668452" sldId="293"/>
        </pc:sldMkLst>
        <pc:spChg chg="mod">
          <ac:chgData name="Kanwal Zehra" userId="0035fcd3-eee2-4360-bc20-04ab836ee2fb" providerId="ADAL" clId="{6E6170F3-B4CC-4618-A40C-37470983B8DF}" dt="2020-04-30T08:50:55.798" v="0"/>
          <ac:spMkLst>
            <pc:docMk/>
            <pc:sldMk cId="2278668452" sldId="293"/>
            <ac:spMk id="3" creationId="{F73E0CC2-55FF-485F-BC8F-CFA0C1F9C744}"/>
          </ac:spMkLst>
        </pc:spChg>
      </pc:sldChg>
      <pc:sldChg chg="addSp modSp addCm delCm modCm">
        <pc:chgData name="Kanwal Zehra" userId="0035fcd3-eee2-4360-bc20-04ab836ee2fb" providerId="ADAL" clId="{6E6170F3-B4CC-4618-A40C-37470983B8DF}" dt="2020-04-30T09:19:04.318" v="130" actId="1592"/>
        <pc:sldMkLst>
          <pc:docMk/>
          <pc:sldMk cId="3781282420" sldId="294"/>
        </pc:sldMkLst>
        <pc:spChg chg="add mod">
          <ac:chgData name="Kanwal Zehra" userId="0035fcd3-eee2-4360-bc20-04ab836ee2fb" providerId="ADAL" clId="{6E6170F3-B4CC-4618-A40C-37470983B8DF}" dt="2020-04-30T09:11:07.865" v="23" actId="20577"/>
          <ac:spMkLst>
            <pc:docMk/>
            <pc:sldMk cId="3781282420" sldId="294"/>
            <ac:spMk id="8" creationId="{39A4103B-5CA8-41F1-A17E-AFB53EC0A4EC}"/>
          </ac:spMkLst>
        </pc:spChg>
        <pc:graphicFrameChg chg="modGraphic">
          <ac:chgData name="Kanwal Zehra" userId="0035fcd3-eee2-4360-bc20-04ab836ee2fb" providerId="ADAL" clId="{6E6170F3-B4CC-4618-A40C-37470983B8DF}" dt="2020-04-30T09:12:04.853" v="77" actId="20577"/>
          <ac:graphicFrameMkLst>
            <pc:docMk/>
            <pc:sldMk cId="3781282420" sldId="294"/>
            <ac:graphicFrameMk id="5" creationId="{77740866-B185-47BA-ABE7-4E57C6439D41}"/>
          </ac:graphicFrameMkLst>
        </pc:graphicFrameChg>
      </pc:sldChg>
      <pc:sldChg chg="modSp">
        <pc:chgData name="Kanwal Zehra" userId="0035fcd3-eee2-4360-bc20-04ab836ee2fb" providerId="ADAL" clId="{6E6170F3-B4CC-4618-A40C-37470983B8DF}" dt="2020-04-30T08:51:03.847" v="1"/>
        <pc:sldMkLst>
          <pc:docMk/>
          <pc:sldMk cId="2957932267" sldId="295"/>
        </pc:sldMkLst>
        <pc:spChg chg="mod">
          <ac:chgData name="Kanwal Zehra" userId="0035fcd3-eee2-4360-bc20-04ab836ee2fb" providerId="ADAL" clId="{6E6170F3-B4CC-4618-A40C-37470983B8DF}" dt="2020-04-30T08:51:03.847" v="1"/>
          <ac:spMkLst>
            <pc:docMk/>
            <pc:sldMk cId="2957932267" sldId="295"/>
            <ac:spMk id="3" creationId="{EB357C96-9685-4616-A5D2-E23BE927BEAD}"/>
          </ac:spMkLst>
        </pc:spChg>
      </pc:sldChg>
      <pc:sldChg chg="addSp delSp modSp addCm modCm">
        <pc:chgData name="Kanwal Zehra" userId="0035fcd3-eee2-4360-bc20-04ab836ee2fb" providerId="ADAL" clId="{6E6170F3-B4CC-4618-A40C-37470983B8DF}" dt="2020-04-30T09:24:12.650" v="136"/>
        <pc:sldMkLst>
          <pc:docMk/>
          <pc:sldMk cId="3166420905" sldId="299"/>
        </pc:sldMkLst>
        <pc:spChg chg="mod">
          <ac:chgData name="Kanwal Zehra" userId="0035fcd3-eee2-4360-bc20-04ab836ee2fb" providerId="ADAL" clId="{6E6170F3-B4CC-4618-A40C-37470983B8DF}" dt="2020-04-30T09:22:04.492" v="133" actId="20577"/>
          <ac:spMkLst>
            <pc:docMk/>
            <pc:sldMk cId="3166420905" sldId="299"/>
            <ac:spMk id="3" creationId="{134200AB-FC93-4D66-9DA7-B1D5111E6CDF}"/>
          </ac:spMkLst>
        </pc:spChg>
        <pc:spChg chg="add mod">
          <ac:chgData name="Kanwal Zehra" userId="0035fcd3-eee2-4360-bc20-04ab836ee2fb" providerId="ADAL" clId="{6E6170F3-B4CC-4618-A40C-37470983B8DF}" dt="2020-04-30T09:11:19.299" v="25" actId="1076"/>
          <ac:spMkLst>
            <pc:docMk/>
            <pc:sldMk cId="3166420905" sldId="299"/>
            <ac:spMk id="8" creationId="{1BC55322-28AC-47B3-B3D4-50308D2443E1}"/>
          </ac:spMkLst>
        </pc:spChg>
        <pc:graphicFrameChg chg="mod modGraphic">
          <ac:chgData name="Kanwal Zehra" userId="0035fcd3-eee2-4360-bc20-04ab836ee2fb" providerId="ADAL" clId="{6E6170F3-B4CC-4618-A40C-37470983B8DF}" dt="2020-04-30T09:14:54.232" v="122"/>
          <ac:graphicFrameMkLst>
            <pc:docMk/>
            <pc:sldMk cId="3166420905" sldId="299"/>
            <ac:graphicFrameMk id="2" creationId="{2A5FA40C-2372-499A-BD16-B5E8F1710E00}"/>
          </ac:graphicFrameMkLst>
        </pc:graphicFrameChg>
        <pc:graphicFrameChg chg="add del mod modGraphic">
          <ac:chgData name="Kanwal Zehra" userId="0035fcd3-eee2-4360-bc20-04ab836ee2fb" providerId="ADAL" clId="{6E6170F3-B4CC-4618-A40C-37470983B8DF}" dt="2020-04-30T09:15:17.774" v="123" actId="478"/>
          <ac:graphicFrameMkLst>
            <pc:docMk/>
            <pc:sldMk cId="3166420905" sldId="299"/>
            <ac:graphicFrameMk id="9" creationId="{DA353119-8D9F-4BA1-BA8B-FB008F56918B}"/>
          </ac:graphicFrameMkLst>
        </pc:graphicFrameChg>
      </pc:sldChg>
      <pc:sldChg chg="delCm">
        <pc:chgData name="Kanwal Zehra" userId="0035fcd3-eee2-4360-bc20-04ab836ee2fb" providerId="ADAL" clId="{6E6170F3-B4CC-4618-A40C-37470983B8DF}" dt="2020-04-30T09:19:24.648" v="131" actId="1592"/>
        <pc:sldMkLst>
          <pc:docMk/>
          <pc:sldMk cId="3412113149" sldId="300"/>
        </pc:sldMkLst>
      </pc:sldChg>
    </pc:docChg>
  </pc:docChgLst>
  <pc:docChgLst>
    <pc:chgData name="Judi Croudace" userId="6eb06491-d848-4549-bcd6-95a82b4635d5" providerId="ADAL" clId="{0DD42366-C43B-440C-90D9-17162A00EEBD}"/>
    <pc:docChg chg="undo custSel modSld">
      <pc:chgData name="Judi Croudace" userId="6eb06491-d848-4549-bcd6-95a82b4635d5" providerId="ADAL" clId="{0DD42366-C43B-440C-90D9-17162A00EEBD}" dt="2020-04-30T10:19:00.547" v="191"/>
      <pc:docMkLst>
        <pc:docMk/>
      </pc:docMkLst>
      <pc:sldChg chg="modSp mod">
        <pc:chgData name="Judi Croudace" userId="6eb06491-d848-4549-bcd6-95a82b4635d5" providerId="ADAL" clId="{0DD42366-C43B-440C-90D9-17162A00EEBD}" dt="2020-04-30T10:07:03.507" v="81" actId="20577"/>
        <pc:sldMkLst>
          <pc:docMk/>
          <pc:sldMk cId="2278668452" sldId="293"/>
        </pc:sldMkLst>
        <pc:spChg chg="mod">
          <ac:chgData name="Judi Croudace" userId="6eb06491-d848-4549-bcd6-95a82b4635d5" providerId="ADAL" clId="{0DD42366-C43B-440C-90D9-17162A00EEBD}" dt="2020-04-30T10:07:03.507" v="81" actId="20577"/>
          <ac:spMkLst>
            <pc:docMk/>
            <pc:sldMk cId="2278668452" sldId="293"/>
            <ac:spMk id="3" creationId="{F73E0CC2-55FF-485F-BC8F-CFA0C1F9C744}"/>
          </ac:spMkLst>
        </pc:spChg>
      </pc:sldChg>
      <pc:sldChg chg="modSp mod">
        <pc:chgData name="Judi Croudace" userId="6eb06491-d848-4549-bcd6-95a82b4635d5" providerId="ADAL" clId="{0DD42366-C43B-440C-90D9-17162A00EEBD}" dt="2020-04-30T10:14:09.561" v="173" actId="27636"/>
        <pc:sldMkLst>
          <pc:docMk/>
          <pc:sldMk cId="3781282420" sldId="294"/>
        </pc:sldMkLst>
        <pc:spChg chg="mod">
          <ac:chgData name="Judi Croudace" userId="6eb06491-d848-4549-bcd6-95a82b4635d5" providerId="ADAL" clId="{0DD42366-C43B-440C-90D9-17162A00EEBD}" dt="2020-04-30T10:14:09.561" v="173" actId="27636"/>
          <ac:spMkLst>
            <pc:docMk/>
            <pc:sldMk cId="3781282420" sldId="294"/>
            <ac:spMk id="3" creationId="{134200AB-FC93-4D66-9DA7-B1D5111E6CDF}"/>
          </ac:spMkLst>
        </pc:spChg>
      </pc:sldChg>
      <pc:sldChg chg="modSp mod addCm modCm">
        <pc:chgData name="Judi Croudace" userId="6eb06491-d848-4549-bcd6-95a82b4635d5" providerId="ADAL" clId="{0DD42366-C43B-440C-90D9-17162A00EEBD}" dt="2020-04-30T10:15:03.363" v="178"/>
        <pc:sldMkLst>
          <pc:docMk/>
          <pc:sldMk cId="2957932267" sldId="295"/>
        </pc:sldMkLst>
        <pc:spChg chg="mod">
          <ac:chgData name="Judi Croudace" userId="6eb06491-d848-4549-bcd6-95a82b4635d5" providerId="ADAL" clId="{0DD42366-C43B-440C-90D9-17162A00EEBD}" dt="2020-04-30T10:14:38.455" v="176" actId="20577"/>
          <ac:spMkLst>
            <pc:docMk/>
            <pc:sldMk cId="2957932267" sldId="295"/>
            <ac:spMk id="3" creationId="{EB357C96-9685-4616-A5D2-E23BE927BEAD}"/>
          </ac:spMkLst>
        </pc:spChg>
      </pc:sldChg>
      <pc:sldChg chg="modSp mod">
        <pc:chgData name="Judi Croudace" userId="6eb06491-d848-4549-bcd6-95a82b4635d5" providerId="ADAL" clId="{0DD42366-C43B-440C-90D9-17162A00EEBD}" dt="2020-04-30T10:18:03.399" v="186" actId="20577"/>
        <pc:sldMkLst>
          <pc:docMk/>
          <pc:sldMk cId="3401889359" sldId="297"/>
        </pc:sldMkLst>
        <pc:spChg chg="mod">
          <ac:chgData name="Judi Croudace" userId="6eb06491-d848-4549-bcd6-95a82b4635d5" providerId="ADAL" clId="{0DD42366-C43B-440C-90D9-17162A00EEBD}" dt="2020-04-30T10:18:03.399" v="186" actId="20577"/>
          <ac:spMkLst>
            <pc:docMk/>
            <pc:sldMk cId="3401889359" sldId="297"/>
            <ac:spMk id="3" creationId="{00000000-0000-0000-0000-000000000000}"/>
          </ac:spMkLst>
        </pc:spChg>
      </pc:sldChg>
      <pc:sldChg chg="modSp mod addCm modCm">
        <pc:chgData name="Judi Croudace" userId="6eb06491-d848-4549-bcd6-95a82b4635d5" providerId="ADAL" clId="{0DD42366-C43B-440C-90D9-17162A00EEBD}" dt="2020-04-30T10:19:00.547" v="191"/>
        <pc:sldMkLst>
          <pc:docMk/>
          <pc:sldMk cId="3166420905" sldId="299"/>
        </pc:sldMkLst>
        <pc:spChg chg="mod">
          <ac:chgData name="Judi Croudace" userId="6eb06491-d848-4549-bcd6-95a82b4635d5" providerId="ADAL" clId="{0DD42366-C43B-440C-90D9-17162A00EEBD}" dt="2020-04-30T10:12:14.128" v="169" actId="27636"/>
          <ac:spMkLst>
            <pc:docMk/>
            <pc:sldMk cId="3166420905" sldId="299"/>
            <ac:spMk id="3" creationId="{134200AB-FC93-4D66-9DA7-B1D5111E6CDF}"/>
          </ac:spMkLst>
        </pc:spChg>
      </pc:sldChg>
      <pc:sldChg chg="modSp mod addCm modCm">
        <pc:chgData name="Judi Croudace" userId="6eb06491-d848-4549-bcd6-95a82b4635d5" providerId="ADAL" clId="{0DD42366-C43B-440C-90D9-17162A00EEBD}" dt="2020-04-30T10:18:36.047" v="189" actId="20577"/>
        <pc:sldMkLst>
          <pc:docMk/>
          <pc:sldMk cId="3412113149" sldId="300"/>
        </pc:sldMkLst>
        <pc:spChg chg="mod">
          <ac:chgData name="Judi Croudace" userId="6eb06491-d848-4549-bcd6-95a82b4635d5" providerId="ADAL" clId="{0DD42366-C43B-440C-90D9-17162A00EEBD}" dt="2020-04-30T10:18:36.047" v="189" actId="20577"/>
          <ac:spMkLst>
            <pc:docMk/>
            <pc:sldMk cId="3412113149" sldId="300"/>
            <ac:spMk id="3" creationId="{F73E0CC2-55FF-485F-BC8F-CFA0C1F9C744}"/>
          </ac:spMkLst>
        </pc:spChg>
      </pc:sldChg>
    </pc:docChg>
  </pc:docChgLst>
  <pc:docChgLst>
    <pc:chgData name="Kanwal Zehra" userId="0035fcd3-eee2-4360-bc20-04ab836ee2fb" providerId="ADAL" clId="{DB7A96FF-5D60-4D9B-A7A0-55DC27E9CEAC}"/>
    <pc:docChg chg="undo custSel modSld">
      <pc:chgData name="Kanwal Zehra" userId="0035fcd3-eee2-4360-bc20-04ab836ee2fb" providerId="ADAL" clId="{DB7A96FF-5D60-4D9B-A7A0-55DC27E9CEAC}" dt="2020-05-01T15:46:09.625" v="158" actId="1035"/>
      <pc:docMkLst>
        <pc:docMk/>
      </pc:docMkLst>
      <pc:sldChg chg="modSp addCm delCm modCm">
        <pc:chgData name="Kanwal Zehra" userId="0035fcd3-eee2-4360-bc20-04ab836ee2fb" providerId="ADAL" clId="{DB7A96FF-5D60-4D9B-A7A0-55DC27E9CEAC}" dt="2020-05-01T15:20:32.338" v="114" actId="1592"/>
        <pc:sldMkLst>
          <pc:docMk/>
          <pc:sldMk cId="3854135400" sldId="292"/>
        </pc:sldMkLst>
        <pc:spChg chg="mod">
          <ac:chgData name="Kanwal Zehra" userId="0035fcd3-eee2-4360-bc20-04ab836ee2fb" providerId="ADAL" clId="{DB7A96FF-5D60-4D9B-A7A0-55DC27E9CEAC}" dt="2020-05-01T14:42:59.761" v="5" actId="255"/>
          <ac:spMkLst>
            <pc:docMk/>
            <pc:sldMk cId="3854135400" sldId="292"/>
            <ac:spMk id="6" creationId="{61B4E9F9-898D-4836-AC7B-F63D3D2C1211}"/>
          </ac:spMkLst>
        </pc:spChg>
      </pc:sldChg>
      <pc:sldChg chg="addSp delSp modSp delCm">
        <pc:chgData name="Kanwal Zehra" userId="0035fcd3-eee2-4360-bc20-04ab836ee2fb" providerId="ADAL" clId="{DB7A96FF-5D60-4D9B-A7A0-55DC27E9CEAC}" dt="2020-05-01T15:45:11.875" v="138" actId="1592"/>
        <pc:sldMkLst>
          <pc:docMk/>
          <pc:sldMk cId="3781282420" sldId="294"/>
        </pc:sldMkLst>
        <pc:spChg chg="mod">
          <ac:chgData name="Kanwal Zehra" userId="0035fcd3-eee2-4360-bc20-04ab836ee2fb" providerId="ADAL" clId="{DB7A96FF-5D60-4D9B-A7A0-55DC27E9CEAC}" dt="2020-05-01T14:46:05.812" v="37" actId="20577"/>
          <ac:spMkLst>
            <pc:docMk/>
            <pc:sldMk cId="3781282420" sldId="294"/>
            <ac:spMk id="3" creationId="{134200AB-FC93-4D66-9DA7-B1D5111E6CDF}"/>
          </ac:spMkLst>
        </pc:spChg>
        <pc:spChg chg="mod">
          <ac:chgData name="Kanwal Zehra" userId="0035fcd3-eee2-4360-bc20-04ab836ee2fb" providerId="ADAL" clId="{DB7A96FF-5D60-4D9B-A7A0-55DC27E9CEAC}" dt="2020-05-01T15:45:06.517" v="137" actId="1038"/>
          <ac:spMkLst>
            <pc:docMk/>
            <pc:sldMk cId="3781282420" sldId="294"/>
            <ac:spMk id="8" creationId="{39A4103B-5CA8-41F1-A17E-AFB53EC0A4EC}"/>
          </ac:spMkLst>
        </pc:spChg>
        <pc:graphicFrameChg chg="del">
          <ac:chgData name="Kanwal Zehra" userId="0035fcd3-eee2-4360-bc20-04ab836ee2fb" providerId="ADAL" clId="{DB7A96FF-5D60-4D9B-A7A0-55DC27E9CEAC}" dt="2020-05-01T15:43:55.870" v="115" actId="478"/>
          <ac:graphicFrameMkLst>
            <pc:docMk/>
            <pc:sldMk cId="3781282420" sldId="294"/>
            <ac:graphicFrameMk id="5" creationId="{77740866-B185-47BA-ABE7-4E57C6439D41}"/>
          </ac:graphicFrameMkLst>
        </pc:graphicFrameChg>
        <pc:picChg chg="add mod">
          <ac:chgData name="Kanwal Zehra" userId="0035fcd3-eee2-4360-bc20-04ab836ee2fb" providerId="ADAL" clId="{DB7A96FF-5D60-4D9B-A7A0-55DC27E9CEAC}" dt="2020-05-01T15:44:42.701" v="121" actId="1076"/>
          <ac:picMkLst>
            <pc:docMk/>
            <pc:sldMk cId="3781282420" sldId="294"/>
            <ac:picMk id="6" creationId="{2598701F-D65F-4140-B9B8-DB25F8DD381F}"/>
          </ac:picMkLst>
        </pc:picChg>
      </pc:sldChg>
      <pc:sldChg chg="modSp delCm">
        <pc:chgData name="Kanwal Zehra" userId="0035fcd3-eee2-4360-bc20-04ab836ee2fb" providerId="ADAL" clId="{DB7A96FF-5D60-4D9B-A7A0-55DC27E9CEAC}" dt="2020-05-01T14:49:13.213" v="94" actId="1592"/>
        <pc:sldMkLst>
          <pc:docMk/>
          <pc:sldMk cId="2957932267" sldId="295"/>
        </pc:sldMkLst>
        <pc:spChg chg="mod">
          <ac:chgData name="Kanwal Zehra" userId="0035fcd3-eee2-4360-bc20-04ab836ee2fb" providerId="ADAL" clId="{DB7A96FF-5D60-4D9B-A7A0-55DC27E9CEAC}" dt="2020-05-01T14:49:03.788" v="91" actId="20577"/>
          <ac:spMkLst>
            <pc:docMk/>
            <pc:sldMk cId="2957932267" sldId="295"/>
            <ac:spMk id="3" creationId="{EB357C96-9685-4616-A5D2-E23BE927BEAD}"/>
          </ac:spMkLst>
        </pc:spChg>
      </pc:sldChg>
      <pc:sldChg chg="addSp delSp modSp delCm">
        <pc:chgData name="Kanwal Zehra" userId="0035fcd3-eee2-4360-bc20-04ab836ee2fb" providerId="ADAL" clId="{DB7A96FF-5D60-4D9B-A7A0-55DC27E9CEAC}" dt="2020-05-01T15:46:09.625" v="158" actId="1035"/>
        <pc:sldMkLst>
          <pc:docMk/>
          <pc:sldMk cId="3166420905" sldId="299"/>
        </pc:sldMkLst>
        <pc:spChg chg="mod">
          <ac:chgData name="Kanwal Zehra" userId="0035fcd3-eee2-4360-bc20-04ab836ee2fb" providerId="ADAL" clId="{DB7A96FF-5D60-4D9B-A7A0-55DC27E9CEAC}" dt="2020-05-01T14:48:10.230" v="47" actId="20577"/>
          <ac:spMkLst>
            <pc:docMk/>
            <pc:sldMk cId="3166420905" sldId="299"/>
            <ac:spMk id="3" creationId="{134200AB-FC93-4D66-9DA7-B1D5111E6CDF}"/>
          </ac:spMkLst>
        </pc:spChg>
        <pc:spChg chg="mod">
          <ac:chgData name="Kanwal Zehra" userId="0035fcd3-eee2-4360-bc20-04ab836ee2fb" providerId="ADAL" clId="{DB7A96FF-5D60-4D9B-A7A0-55DC27E9CEAC}" dt="2020-05-01T14:48:22.955" v="77" actId="20577"/>
          <ac:spMkLst>
            <pc:docMk/>
            <pc:sldMk cId="3166420905" sldId="299"/>
            <ac:spMk id="4" creationId="{56EECC90-637D-4754-94C2-A3707F2E8B66}"/>
          </ac:spMkLst>
        </pc:spChg>
        <pc:spChg chg="mod">
          <ac:chgData name="Kanwal Zehra" userId="0035fcd3-eee2-4360-bc20-04ab836ee2fb" providerId="ADAL" clId="{DB7A96FF-5D60-4D9B-A7A0-55DC27E9CEAC}" dt="2020-05-01T15:46:09.625" v="158" actId="1035"/>
          <ac:spMkLst>
            <pc:docMk/>
            <pc:sldMk cId="3166420905" sldId="299"/>
            <ac:spMk id="8" creationId="{1BC55322-28AC-47B3-B3D4-50308D2443E1}"/>
          </ac:spMkLst>
        </pc:spChg>
        <pc:graphicFrameChg chg="add del">
          <ac:chgData name="Kanwal Zehra" userId="0035fcd3-eee2-4360-bc20-04ab836ee2fb" providerId="ADAL" clId="{DB7A96FF-5D60-4D9B-A7A0-55DC27E9CEAC}" dt="2020-05-01T15:45:39.555" v="145" actId="478"/>
          <ac:graphicFrameMkLst>
            <pc:docMk/>
            <pc:sldMk cId="3166420905" sldId="299"/>
            <ac:graphicFrameMk id="2" creationId="{2A5FA40C-2372-499A-BD16-B5E8F1710E00}"/>
          </ac:graphicFrameMkLst>
        </pc:graphicFrameChg>
        <pc:picChg chg="add del mod">
          <ac:chgData name="Kanwal Zehra" userId="0035fcd3-eee2-4360-bc20-04ab836ee2fb" providerId="ADAL" clId="{DB7A96FF-5D60-4D9B-A7A0-55DC27E9CEAC}" dt="2020-05-01T15:45:31.668" v="143" actId="931"/>
          <ac:picMkLst>
            <pc:docMk/>
            <pc:sldMk cId="3166420905" sldId="299"/>
            <ac:picMk id="9" creationId="{AE91B66D-D04B-463A-A707-0E1BFDFFAFDA}"/>
          </ac:picMkLst>
        </pc:picChg>
        <pc:picChg chg="add mod">
          <ac:chgData name="Kanwal Zehra" userId="0035fcd3-eee2-4360-bc20-04ab836ee2fb" providerId="ADAL" clId="{DB7A96FF-5D60-4D9B-A7A0-55DC27E9CEAC}" dt="2020-05-01T15:46:01.698" v="151" actId="14100"/>
          <ac:picMkLst>
            <pc:docMk/>
            <pc:sldMk cId="3166420905" sldId="299"/>
            <ac:picMk id="11" creationId="{32646DB8-9F8F-4AEC-99B9-7051C9756695}"/>
          </ac:picMkLst>
        </pc:picChg>
      </pc:sldChg>
      <pc:sldChg chg="modSp addCm delCm">
        <pc:chgData name="Kanwal Zehra" userId="0035fcd3-eee2-4360-bc20-04ab836ee2fb" providerId="ADAL" clId="{DB7A96FF-5D60-4D9B-A7A0-55DC27E9CEAC}" dt="2020-05-01T14:51:54.473" v="100" actId="1592"/>
        <pc:sldMkLst>
          <pc:docMk/>
          <pc:sldMk cId="3412113149" sldId="300"/>
        </pc:sldMkLst>
        <pc:spChg chg="mod">
          <ac:chgData name="Kanwal Zehra" userId="0035fcd3-eee2-4360-bc20-04ab836ee2fb" providerId="ADAL" clId="{DB7A96FF-5D60-4D9B-A7A0-55DC27E9CEAC}" dt="2020-05-01T14:45:08.831" v="22" actId="20577"/>
          <ac:spMkLst>
            <pc:docMk/>
            <pc:sldMk cId="3412113149" sldId="300"/>
            <ac:spMk id="3" creationId="{F73E0CC2-55FF-485F-BC8F-CFA0C1F9C744}"/>
          </ac:spMkLst>
        </pc:spChg>
      </pc:sldChg>
      <pc:sldChg chg="modSp delCm">
        <pc:chgData name="Kanwal Zehra" userId="0035fcd3-eee2-4360-bc20-04ab836ee2fb" providerId="ADAL" clId="{DB7A96FF-5D60-4D9B-A7A0-55DC27E9CEAC}" dt="2020-05-01T14:45:56.584" v="31" actId="1592"/>
        <pc:sldMkLst>
          <pc:docMk/>
          <pc:sldMk cId="996589700" sldId="301"/>
        </pc:sldMkLst>
        <pc:spChg chg="mod">
          <ac:chgData name="Kanwal Zehra" userId="0035fcd3-eee2-4360-bc20-04ab836ee2fb" providerId="ADAL" clId="{DB7A96FF-5D60-4D9B-A7A0-55DC27E9CEAC}" dt="2020-05-01T14:45:40.976" v="30" actId="20577"/>
          <ac:spMkLst>
            <pc:docMk/>
            <pc:sldMk cId="996589700" sldId="301"/>
            <ac:spMk id="3" creationId="{F73E0CC2-55FF-485F-BC8F-CFA0C1F9C744}"/>
          </ac:spMkLst>
        </pc:spChg>
      </pc:sldChg>
      <pc:sldChg chg="modSp addCm delCm modCm">
        <pc:chgData name="Kanwal Zehra" userId="0035fcd3-eee2-4360-bc20-04ab836ee2fb" providerId="ADAL" clId="{DB7A96FF-5D60-4D9B-A7A0-55DC27E9CEAC}" dt="2020-05-01T15:12:01.333" v="112" actId="1592"/>
        <pc:sldMkLst>
          <pc:docMk/>
          <pc:sldMk cId="4230582729" sldId="302"/>
        </pc:sldMkLst>
        <pc:spChg chg="mod">
          <ac:chgData name="Kanwal Zehra" userId="0035fcd3-eee2-4360-bc20-04ab836ee2fb" providerId="ADAL" clId="{DB7A96FF-5D60-4D9B-A7A0-55DC27E9CEAC}" dt="2020-05-01T15:05:42.278" v="111" actId="20577"/>
          <ac:spMkLst>
            <pc:docMk/>
            <pc:sldMk cId="4230582729" sldId="302"/>
            <ac:spMk id="3" creationId="{134200AB-FC93-4D66-9DA7-B1D5111E6CDF}"/>
          </ac:spMkLst>
        </pc:spChg>
      </pc:sldChg>
    </pc:docChg>
  </pc:docChgLst>
  <pc:docChgLst>
    <pc:chgData name="Kanwal Zehra" userId="0035fcd3-eee2-4360-bc20-04ab836ee2fb" providerId="ADAL" clId="{2387D1E5-433E-4B26-B49C-9CA1F7837F4F}"/>
    <pc:docChg chg="undo custSel modSld">
      <pc:chgData name="Kanwal Zehra" userId="0035fcd3-eee2-4360-bc20-04ab836ee2fb" providerId="ADAL" clId="{2387D1E5-433E-4B26-B49C-9CA1F7837F4F}" dt="2020-05-01T08:27:37.878" v="31" actId="1589"/>
      <pc:docMkLst>
        <pc:docMk/>
      </pc:docMkLst>
      <pc:sldChg chg="delSp modSp addCm delCm">
        <pc:chgData name="Kanwal Zehra" userId="0035fcd3-eee2-4360-bc20-04ab836ee2fb" providerId="ADAL" clId="{2387D1E5-433E-4B26-B49C-9CA1F7837F4F}" dt="2020-05-01T08:27:37.878" v="31" actId="1589"/>
        <pc:sldMkLst>
          <pc:docMk/>
          <pc:sldMk cId="3781282420" sldId="294"/>
        </pc:sldMkLst>
        <pc:spChg chg="del">
          <ac:chgData name="Kanwal Zehra" userId="0035fcd3-eee2-4360-bc20-04ab836ee2fb" providerId="ADAL" clId="{2387D1E5-433E-4B26-B49C-9CA1F7837F4F}" dt="2020-05-01T08:25:34.110" v="0" actId="478"/>
          <ac:spMkLst>
            <pc:docMk/>
            <pc:sldMk cId="3781282420" sldId="294"/>
            <ac:spMk id="2" creationId="{DF674B5B-00EC-4555-B0CC-536E73874EAA}"/>
          </ac:spMkLst>
        </pc:spChg>
        <pc:spChg chg="mod">
          <ac:chgData name="Kanwal Zehra" userId="0035fcd3-eee2-4360-bc20-04ab836ee2fb" providerId="ADAL" clId="{2387D1E5-433E-4B26-B49C-9CA1F7837F4F}" dt="2020-05-01T08:27:34.668" v="29" actId="20577"/>
          <ac:spMkLst>
            <pc:docMk/>
            <pc:sldMk cId="3781282420" sldId="294"/>
            <ac:spMk id="3" creationId="{134200AB-FC93-4D66-9DA7-B1D5111E6CDF}"/>
          </ac:spMkLst>
        </pc:spChg>
      </pc:sldChg>
      <pc:sldChg chg="addCm delCm">
        <pc:chgData name="Kanwal Zehra" userId="0035fcd3-eee2-4360-bc20-04ab836ee2fb" providerId="ADAL" clId="{2387D1E5-433E-4B26-B49C-9CA1F7837F4F}" dt="2020-05-01T08:27:30.352" v="26" actId="1589"/>
        <pc:sldMkLst>
          <pc:docMk/>
          <pc:sldMk cId="2957932267" sldId="295"/>
        </pc:sldMkLst>
      </pc:sldChg>
      <pc:sldChg chg="addCm delCm">
        <pc:chgData name="Kanwal Zehra" userId="0035fcd3-eee2-4360-bc20-04ab836ee2fb" providerId="ADAL" clId="{2387D1E5-433E-4B26-B49C-9CA1F7837F4F}" dt="2020-05-01T08:27:29.392" v="25" actId="1589"/>
        <pc:sldMkLst>
          <pc:docMk/>
          <pc:sldMk cId="3166420905" sldId="299"/>
        </pc:sldMkLst>
      </pc:sldChg>
    </pc:docChg>
  </pc:docChgLst>
  <pc:docChgLst>
    <pc:chgData name="Kanwal Zehra" userId="0035fcd3-eee2-4360-bc20-04ab836ee2fb" providerId="ADAL" clId="{65CDD173-416B-48F7-8932-3D3EBD1A5219}"/>
    <pc:docChg chg="custSel modSld">
      <pc:chgData name="Kanwal Zehra" userId="0035fcd3-eee2-4360-bc20-04ab836ee2fb" providerId="ADAL" clId="{65CDD173-416B-48F7-8932-3D3EBD1A5219}" dt="2020-05-01T08:34:28.062" v="35"/>
      <pc:docMkLst>
        <pc:docMk/>
      </pc:docMkLst>
      <pc:sldChg chg="modSp addCm delCm modCm">
        <pc:chgData name="Kanwal Zehra" userId="0035fcd3-eee2-4360-bc20-04ab836ee2fb" providerId="ADAL" clId="{65CDD173-416B-48F7-8932-3D3EBD1A5219}" dt="2020-05-01T08:34:06.633" v="33"/>
        <pc:sldMkLst>
          <pc:docMk/>
          <pc:sldMk cId="3781282420" sldId="294"/>
        </pc:sldMkLst>
        <pc:spChg chg="mod">
          <ac:chgData name="Kanwal Zehra" userId="0035fcd3-eee2-4360-bc20-04ab836ee2fb" providerId="ADAL" clId="{65CDD173-416B-48F7-8932-3D3EBD1A5219}" dt="2020-05-01T08:28:49.947" v="20" actId="20577"/>
          <ac:spMkLst>
            <pc:docMk/>
            <pc:sldMk cId="3781282420" sldId="294"/>
            <ac:spMk id="3" creationId="{134200AB-FC93-4D66-9DA7-B1D5111E6CDF}"/>
          </ac:spMkLst>
        </pc:spChg>
      </pc:sldChg>
      <pc:sldChg chg="addCm delCm">
        <pc:chgData name="Kanwal Zehra" userId="0035fcd3-eee2-4360-bc20-04ab836ee2fb" providerId="ADAL" clId="{65CDD173-416B-48F7-8932-3D3EBD1A5219}" dt="2020-05-01T08:30:28.365" v="26" actId="1592"/>
        <pc:sldMkLst>
          <pc:docMk/>
          <pc:sldMk cId="2957932267" sldId="295"/>
        </pc:sldMkLst>
      </pc:sldChg>
      <pc:sldChg chg="addCm delCm modCm">
        <pc:chgData name="Kanwal Zehra" userId="0035fcd3-eee2-4360-bc20-04ab836ee2fb" providerId="ADAL" clId="{65CDD173-416B-48F7-8932-3D3EBD1A5219}" dt="2020-05-01T08:34:28.062" v="35"/>
        <pc:sldMkLst>
          <pc:docMk/>
          <pc:sldMk cId="3166420905" sldId="299"/>
        </pc:sldMkLst>
      </pc:sldChg>
    </pc:docChg>
  </pc:docChgLst>
  <pc:docChgLst>
    <pc:chgData name="Sam Gelsthorpe" userId="6d5a1759-9bab-4909-8ef7-850735ec11bb" providerId="ADAL" clId="{479BF6C6-2CF5-4CD9-92F0-CA5B4F94E0F2}"/>
    <pc:docChg chg="custSel modSld">
      <pc:chgData name="Sam Gelsthorpe" userId="6d5a1759-9bab-4909-8ef7-850735ec11bb" providerId="ADAL" clId="{479BF6C6-2CF5-4CD9-92F0-CA5B4F94E0F2}" dt="2020-04-30T10:42:55.269" v="1"/>
      <pc:docMkLst>
        <pc:docMk/>
      </pc:docMkLst>
      <pc:sldChg chg="addCm modCm">
        <pc:chgData name="Sam Gelsthorpe" userId="6d5a1759-9bab-4909-8ef7-850735ec11bb" providerId="ADAL" clId="{479BF6C6-2CF5-4CD9-92F0-CA5B4F94E0F2}" dt="2020-04-30T10:42:55.269" v="1"/>
        <pc:sldMkLst>
          <pc:docMk/>
          <pc:sldMk cId="3781282420" sldId="294"/>
        </pc:sldMkLst>
      </pc:sldChg>
    </pc:docChg>
  </pc:docChgLst>
  <pc:docChgLst>
    <pc:chgData name="Judi Croudace" userId="6eb06491-d848-4549-bcd6-95a82b4635d5" providerId="ADAL" clId="{46923A2C-B5E6-4447-ABBC-9E22F02C6C8D}"/>
    <pc:docChg chg="custSel modSld">
      <pc:chgData name="Judi Croudace" userId="6eb06491-d848-4549-bcd6-95a82b4635d5" providerId="ADAL" clId="{46923A2C-B5E6-4447-ABBC-9E22F02C6C8D}" dt="2020-04-30T17:08:54.398" v="19" actId="1592"/>
      <pc:docMkLst>
        <pc:docMk/>
      </pc:docMkLst>
      <pc:sldChg chg="delCm">
        <pc:chgData name="Judi Croudace" userId="6eb06491-d848-4549-bcd6-95a82b4635d5" providerId="ADAL" clId="{46923A2C-B5E6-4447-ABBC-9E22F02C6C8D}" dt="2020-04-30T16:56:51.395" v="4" actId="1592"/>
        <pc:sldMkLst>
          <pc:docMk/>
          <pc:sldMk cId="3854135400" sldId="292"/>
        </pc:sldMkLst>
      </pc:sldChg>
      <pc:sldChg chg="addCm modCm">
        <pc:chgData name="Judi Croudace" userId="6eb06491-d848-4549-bcd6-95a82b4635d5" providerId="ADAL" clId="{46923A2C-B5E6-4447-ABBC-9E22F02C6C8D}" dt="2020-04-30T16:59:57.704" v="18"/>
        <pc:sldMkLst>
          <pc:docMk/>
          <pc:sldMk cId="3781282420" sldId="294"/>
        </pc:sldMkLst>
      </pc:sldChg>
      <pc:sldChg chg="addCm">
        <pc:chgData name="Judi Croudace" userId="6eb06491-d848-4549-bcd6-95a82b4635d5" providerId="ADAL" clId="{46923A2C-B5E6-4447-ABBC-9E22F02C6C8D}" dt="2020-04-30T16:59:03.287" v="16" actId="1589"/>
        <pc:sldMkLst>
          <pc:docMk/>
          <pc:sldMk cId="2957932267" sldId="295"/>
        </pc:sldMkLst>
      </pc:sldChg>
      <pc:sldChg chg="modSp mod">
        <pc:chgData name="Judi Croudace" userId="6eb06491-d848-4549-bcd6-95a82b4635d5" providerId="ADAL" clId="{46923A2C-B5E6-4447-ABBC-9E22F02C6C8D}" dt="2020-04-30T16:57:54.831" v="14" actId="20577"/>
        <pc:sldMkLst>
          <pc:docMk/>
          <pc:sldMk cId="3401889359" sldId="297"/>
        </pc:sldMkLst>
        <pc:spChg chg="mod">
          <ac:chgData name="Judi Croudace" userId="6eb06491-d848-4549-bcd6-95a82b4635d5" providerId="ADAL" clId="{46923A2C-B5E6-4447-ABBC-9E22F02C6C8D}" dt="2020-04-30T16:57:54.831" v="14" actId="20577"/>
          <ac:spMkLst>
            <pc:docMk/>
            <pc:sldMk cId="3401889359" sldId="297"/>
            <ac:spMk id="3" creationId="{00000000-0000-0000-0000-000000000000}"/>
          </ac:spMkLst>
        </pc:spChg>
      </pc:sldChg>
      <pc:sldChg chg="delCm">
        <pc:chgData name="Judi Croudace" userId="6eb06491-d848-4549-bcd6-95a82b4635d5" providerId="ADAL" clId="{46923A2C-B5E6-4447-ABBC-9E22F02C6C8D}" dt="2020-04-30T16:27:14.314" v="3" actId="1592"/>
        <pc:sldMkLst>
          <pc:docMk/>
          <pc:sldMk cId="3166420905" sldId="299"/>
        </pc:sldMkLst>
      </pc:sldChg>
      <pc:sldChg chg="modSp mod addCm delCm modCm">
        <pc:chgData name="Judi Croudace" userId="6eb06491-d848-4549-bcd6-95a82b4635d5" providerId="ADAL" clId="{46923A2C-B5E6-4447-ABBC-9E22F02C6C8D}" dt="2020-04-30T17:08:54.398" v="19" actId="1592"/>
        <pc:sldMkLst>
          <pc:docMk/>
          <pc:sldMk cId="3412113149" sldId="300"/>
        </pc:sldMkLst>
        <pc:spChg chg="mod">
          <ac:chgData name="Judi Croudace" userId="6eb06491-d848-4549-bcd6-95a82b4635d5" providerId="ADAL" clId="{46923A2C-B5E6-4447-ABBC-9E22F02C6C8D}" dt="2020-04-30T16:57:29.036" v="11" actId="20577"/>
          <ac:spMkLst>
            <pc:docMk/>
            <pc:sldMk cId="3412113149" sldId="300"/>
            <ac:spMk id="3" creationId="{F73E0CC2-55FF-485F-BC8F-CFA0C1F9C744}"/>
          </ac:spMkLst>
        </pc:spChg>
        <pc:spChg chg="mod">
          <ac:chgData name="Judi Croudace" userId="6eb06491-d848-4549-bcd6-95a82b4635d5" providerId="ADAL" clId="{46923A2C-B5E6-4447-ABBC-9E22F02C6C8D}" dt="2020-04-30T16:57:31.562" v="12" actId="20577"/>
          <ac:spMkLst>
            <pc:docMk/>
            <pc:sldMk cId="3412113149" sldId="300"/>
            <ac:spMk id="4" creationId="{26EC08C7-6DE8-47C0-AF80-E72FED40757D}"/>
          </ac:spMkLst>
        </pc:spChg>
      </pc:sldChg>
      <pc:sldChg chg="delCm">
        <pc:chgData name="Judi Croudace" userId="6eb06491-d848-4549-bcd6-95a82b4635d5" providerId="ADAL" clId="{46923A2C-B5E6-4447-ABBC-9E22F02C6C8D}" dt="2020-04-30T16:26:49.687" v="1" actId="1592"/>
        <pc:sldMkLst>
          <pc:docMk/>
          <pc:sldMk cId="996589700" sldId="301"/>
        </pc:sldMkLst>
      </pc:sldChg>
    </pc:docChg>
  </pc:docChgLst>
  <pc:docChgLst>
    <pc:chgData name="Judi Croudace" userId="6eb06491-d848-4549-bcd6-95a82b4635d5" providerId="ADAL" clId="{844DBFE4-3F01-4CB9-9B81-73E0483BF28E}"/>
    <pc:docChg chg="modSld">
      <pc:chgData name="Judi Croudace" userId="6eb06491-d848-4549-bcd6-95a82b4635d5" providerId="ADAL" clId="{844DBFE4-3F01-4CB9-9B81-73E0483BF28E}" dt="2020-04-30T15:46:18.476" v="6" actId="20577"/>
      <pc:docMkLst>
        <pc:docMk/>
      </pc:docMkLst>
      <pc:sldChg chg="modSp mod">
        <pc:chgData name="Judi Croudace" userId="6eb06491-d848-4549-bcd6-95a82b4635d5" providerId="ADAL" clId="{844DBFE4-3F01-4CB9-9B81-73E0483BF28E}" dt="2020-04-30T15:46:18.476" v="6" actId="20577"/>
        <pc:sldMkLst>
          <pc:docMk/>
          <pc:sldMk cId="3412113149" sldId="300"/>
        </pc:sldMkLst>
        <pc:spChg chg="mod">
          <ac:chgData name="Judi Croudace" userId="6eb06491-d848-4549-bcd6-95a82b4635d5" providerId="ADAL" clId="{844DBFE4-3F01-4CB9-9B81-73E0483BF28E}" dt="2020-04-30T15:46:18.476" v="6" actId="20577"/>
          <ac:spMkLst>
            <pc:docMk/>
            <pc:sldMk cId="3412113149" sldId="300"/>
            <ac:spMk id="3" creationId="{F73E0CC2-55FF-485F-BC8F-CFA0C1F9C74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43" cy="492681"/>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14474" y="0"/>
            <a:ext cx="2918143" cy="492681"/>
          </a:xfrm>
          <a:prstGeom prst="rect">
            <a:avLst/>
          </a:prstGeom>
        </p:spPr>
        <p:txBody>
          <a:bodyPr vert="horz" lIns="91440" tIns="45720" rIns="91440" bIns="45720" rtlCol="0"/>
          <a:lstStyle>
            <a:lvl1pPr algn="r">
              <a:defRPr sz="1200"/>
            </a:lvl1pPr>
          </a:lstStyle>
          <a:p>
            <a:fld id="{2006CADB-3CA9-FF41-B8D2-FD4740AB41D0}" type="datetimeFigureOut">
              <a:rPr lang="en-US" smtClean="0">
                <a:latin typeface="Arial"/>
              </a:rPr>
              <a:pPr/>
              <a:t>5/6/2020</a:t>
            </a:fld>
            <a:endParaRPr lang="en-US" dirty="0">
              <a:latin typeface="Arial"/>
            </a:endParaRPr>
          </a:p>
        </p:txBody>
      </p:sp>
      <p:sp>
        <p:nvSpPr>
          <p:cNvPr id="4" name="Footer Placeholder 3"/>
          <p:cNvSpPr>
            <a:spLocks noGrp="1"/>
          </p:cNvSpPr>
          <p:nvPr>
            <p:ph type="ftr" sz="quarter" idx="2"/>
          </p:nvPr>
        </p:nvSpPr>
        <p:spPr>
          <a:xfrm>
            <a:off x="0" y="9359222"/>
            <a:ext cx="2918143" cy="492681"/>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14474" y="9359222"/>
            <a:ext cx="2918143" cy="492681"/>
          </a:xfrm>
          <a:prstGeom prst="rect">
            <a:avLst/>
          </a:prstGeom>
        </p:spPr>
        <p:txBody>
          <a:bodyPr vert="horz" lIns="91440" tIns="45720" rIns="91440" bIns="45720" rtlCol="0" anchor="b"/>
          <a:lstStyle>
            <a:lvl1pPr algn="r">
              <a:defRPr sz="1200"/>
            </a:lvl1pPr>
          </a:lstStyle>
          <a:p>
            <a:fld id="{D9F5B3C3-3362-7841-B0BA-B01E7CF2A15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159906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43" cy="492681"/>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14474" y="0"/>
            <a:ext cx="2918143" cy="492681"/>
          </a:xfrm>
          <a:prstGeom prst="rect">
            <a:avLst/>
          </a:prstGeom>
        </p:spPr>
        <p:txBody>
          <a:bodyPr vert="horz" lIns="91440" tIns="45720" rIns="91440" bIns="45720" rtlCol="0"/>
          <a:lstStyle>
            <a:lvl1pPr algn="r">
              <a:defRPr sz="1200">
                <a:latin typeface="Arial"/>
              </a:defRPr>
            </a:lvl1pPr>
          </a:lstStyle>
          <a:p>
            <a:fld id="{55B06DB5-DAEC-D24B-8162-5BC872FB42BD}" type="datetimeFigureOut">
              <a:rPr lang="en-US" smtClean="0"/>
              <a:pPr/>
              <a:t>5/6/2020</a:t>
            </a:fld>
            <a:endParaRPr lang="en-US" dirty="0"/>
          </a:p>
        </p:txBody>
      </p:sp>
      <p:sp>
        <p:nvSpPr>
          <p:cNvPr id="4" name="Slide Image Placeholder 3"/>
          <p:cNvSpPr>
            <a:spLocks noGrp="1" noRot="1" noChangeAspect="1"/>
          </p:cNvSpPr>
          <p:nvPr>
            <p:ph type="sldImg" idx="2"/>
          </p:nvPr>
        </p:nvSpPr>
        <p:spPr>
          <a:xfrm>
            <a:off x="84138" y="739775"/>
            <a:ext cx="6565900" cy="36941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4121" y="4680466"/>
            <a:ext cx="5985933" cy="4434126"/>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59222"/>
            <a:ext cx="2918143" cy="492681"/>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14474" y="9359222"/>
            <a:ext cx="2918143" cy="492681"/>
          </a:xfrm>
          <a:prstGeom prst="rect">
            <a:avLst/>
          </a:prstGeom>
        </p:spPr>
        <p:txBody>
          <a:bodyPr vert="horz" lIns="91440" tIns="45720" rIns="91440" bIns="45720" rtlCol="0" anchor="b"/>
          <a:lstStyle>
            <a:lvl1pPr algn="r">
              <a:defRPr sz="1200">
                <a:latin typeface="Arial"/>
              </a:defRPr>
            </a:lvl1pPr>
          </a:lstStyle>
          <a:p>
            <a:fld id="{04A3E607-94AB-4840-8C00-2935C684FD76}" type="slidenum">
              <a:rPr lang="en-US" smtClean="0"/>
              <a:pPr/>
              <a:t>‹#›</a:t>
            </a:fld>
            <a:endParaRPr lang="en-US" dirty="0"/>
          </a:p>
        </p:txBody>
      </p:sp>
    </p:spTree>
    <p:extLst>
      <p:ext uri="{BB962C8B-B14F-4D97-AF65-F5344CB8AC3E}">
        <p14:creationId xmlns:p14="http://schemas.microsoft.com/office/powerpoint/2010/main" val="1658481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1</a:t>
            </a:fld>
            <a:endParaRPr lang="en-US" dirty="0"/>
          </a:p>
        </p:txBody>
      </p:sp>
    </p:spTree>
    <p:extLst>
      <p:ext uri="{BB962C8B-B14F-4D97-AF65-F5344CB8AC3E}">
        <p14:creationId xmlns:p14="http://schemas.microsoft.com/office/powerpoint/2010/main" val="422143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2</a:t>
            </a:fld>
            <a:endParaRPr lang="en-US" dirty="0"/>
          </a:p>
        </p:txBody>
      </p:sp>
    </p:spTree>
    <p:extLst>
      <p:ext uri="{BB962C8B-B14F-4D97-AF65-F5344CB8AC3E}">
        <p14:creationId xmlns:p14="http://schemas.microsoft.com/office/powerpoint/2010/main" val="304284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3</a:t>
            </a:fld>
            <a:endParaRPr lang="en-US" dirty="0"/>
          </a:p>
        </p:txBody>
      </p:sp>
    </p:spTree>
    <p:extLst>
      <p:ext uri="{BB962C8B-B14F-4D97-AF65-F5344CB8AC3E}">
        <p14:creationId xmlns:p14="http://schemas.microsoft.com/office/powerpoint/2010/main" val="200922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4</a:t>
            </a:fld>
            <a:endParaRPr lang="en-US" dirty="0"/>
          </a:p>
        </p:txBody>
      </p:sp>
    </p:spTree>
    <p:extLst>
      <p:ext uri="{BB962C8B-B14F-4D97-AF65-F5344CB8AC3E}">
        <p14:creationId xmlns:p14="http://schemas.microsoft.com/office/powerpoint/2010/main" val="3768784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5</a:t>
            </a:fld>
            <a:endParaRPr lang="en-US" dirty="0"/>
          </a:p>
        </p:txBody>
      </p:sp>
    </p:spTree>
    <p:extLst>
      <p:ext uri="{BB962C8B-B14F-4D97-AF65-F5344CB8AC3E}">
        <p14:creationId xmlns:p14="http://schemas.microsoft.com/office/powerpoint/2010/main" val="2040581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6</a:t>
            </a:fld>
            <a:endParaRPr lang="en-US" dirty="0"/>
          </a:p>
        </p:txBody>
      </p:sp>
    </p:spTree>
    <p:extLst>
      <p:ext uri="{BB962C8B-B14F-4D97-AF65-F5344CB8AC3E}">
        <p14:creationId xmlns:p14="http://schemas.microsoft.com/office/powerpoint/2010/main" val="1567235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A3E607-94AB-4840-8C00-2935C684FD76}" type="slidenum">
              <a:rPr lang="en-US" smtClean="0"/>
              <a:pPr/>
              <a:t>7</a:t>
            </a:fld>
            <a:endParaRPr lang="en-US" dirty="0"/>
          </a:p>
        </p:txBody>
      </p:sp>
    </p:spTree>
    <p:extLst>
      <p:ext uri="{BB962C8B-B14F-4D97-AF65-F5344CB8AC3E}">
        <p14:creationId xmlns:p14="http://schemas.microsoft.com/office/powerpoint/2010/main" val="42555290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9" name="Picture 3"/>
          <p:cNvPicPr preferRelativeResize="0">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182880" y="179324"/>
            <a:ext cx="4792804" cy="4791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77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p:txBody>
          <a:bodyPr/>
          <a:lstStyle/>
          <a:p>
            <a:r>
              <a:rPr lang="en-US"/>
              <a:t>Month 00, 0000</a:t>
            </a:r>
          </a:p>
        </p:txBody>
      </p:sp>
      <p:sp>
        <p:nvSpPr>
          <p:cNvPr id="3" name="Footer Placeholder 2"/>
          <p:cNvSpPr>
            <a:spLocks noGrp="1"/>
          </p:cNvSpPr>
          <p:nvPr>
            <p:ph type="ftr" sz="quarter" idx="11"/>
          </p:nvPr>
        </p:nvSpPr>
        <p:spPr bwMode="gray"/>
        <p:txBody>
          <a:bodyPr/>
          <a:lstStyle/>
          <a:p>
            <a:r>
              <a:rPr lang="en-US"/>
              <a:t>ABBREVIATIONS</a:t>
            </a:r>
          </a:p>
        </p:txBody>
      </p:sp>
      <p:sp>
        <p:nvSpPr>
          <p:cNvPr id="4" name="Slide Number Placeholder 3"/>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460312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bwMode="gray">
          <a:xfrm>
            <a:off x="0" y="0"/>
            <a:ext cx="9144000" cy="1003300"/>
          </a:xfrm>
          <a:prstGeom prst="rect">
            <a:avLst/>
          </a:prstGeom>
        </p:spPr>
      </p:pic>
      <p:sp>
        <p:nvSpPr>
          <p:cNvPr id="14" name="Rectangle 13"/>
          <p:cNvSpPr/>
          <p:nvPr userDrawn="1"/>
        </p:nvSpPr>
        <p:spPr bwMode="gray">
          <a:xfrm>
            <a:off x="0" y="4924044"/>
            <a:ext cx="9144000" cy="219456"/>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gray">
          <a:xfrm>
            <a:off x="548640" y="1096852"/>
            <a:ext cx="3749040" cy="1600627"/>
          </a:xfrm>
        </p:spPr>
        <p:txBody>
          <a:bodyPr anchor="b" anchorCtr="0">
            <a:normAutofit/>
          </a:bodyPr>
          <a:lstStyle>
            <a:lvl1pPr algn="l">
              <a:defRPr sz="2800" b="1" cap="none"/>
            </a:lvl1pPr>
          </a:lstStyle>
          <a:p>
            <a:r>
              <a:rPr lang="en-US"/>
              <a:t>Click to edit Master title style</a:t>
            </a:r>
            <a:endParaRPr lang="en-US" dirty="0"/>
          </a:p>
        </p:txBody>
      </p:sp>
      <p:sp>
        <p:nvSpPr>
          <p:cNvPr id="3" name="Text Placeholder 2"/>
          <p:cNvSpPr>
            <a:spLocks noGrp="1"/>
          </p:cNvSpPr>
          <p:nvPr>
            <p:ph type="body" idx="1"/>
          </p:nvPr>
        </p:nvSpPr>
        <p:spPr bwMode="gray">
          <a:xfrm>
            <a:off x="548640" y="2971800"/>
            <a:ext cx="3749040" cy="685800"/>
          </a:xfrm>
        </p:spPr>
        <p:txBody>
          <a:bodyPr anchor="t" anchorCtr="0">
            <a:normAutofit/>
          </a:bodyPr>
          <a:lstStyle>
            <a:lvl1pPr marL="0" indent="0">
              <a:spcBef>
                <a:spcPts val="0"/>
              </a:spcBef>
              <a:buNone/>
              <a:defRPr sz="1600">
                <a:solidFill>
                  <a:schemeClr val="accent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bwMode="gray"/>
        <p:txBody>
          <a:bodyPr/>
          <a:lstStyle/>
          <a:p>
            <a:r>
              <a:rPr lang="en-US"/>
              <a:t>Month 00, 0000</a:t>
            </a:r>
          </a:p>
        </p:txBody>
      </p:sp>
      <p:sp>
        <p:nvSpPr>
          <p:cNvPr id="5" name="Footer Placeholder 4"/>
          <p:cNvSpPr>
            <a:spLocks noGrp="1"/>
          </p:cNvSpPr>
          <p:nvPr>
            <p:ph type="ftr" sz="quarter" idx="11"/>
          </p:nvPr>
        </p:nvSpPr>
        <p:spPr bwMode="gray"/>
        <p:txBody>
          <a:bodyPr/>
          <a:lstStyle/>
          <a:p>
            <a:r>
              <a:rPr lang="en-US"/>
              <a:t>ABBREVIATIONS</a:t>
            </a:r>
          </a:p>
        </p:txBody>
      </p:sp>
      <p:sp>
        <p:nvSpPr>
          <p:cNvPr id="6" name="Slide Number Placeholder 5"/>
          <p:cNvSpPr>
            <a:spLocks noGrp="1"/>
          </p:cNvSpPr>
          <p:nvPr>
            <p:ph type="sldNum" sz="quarter" idx="12"/>
          </p:nvPr>
        </p:nvSpPr>
        <p:spPr bwMode="gray"/>
        <p:txBody>
          <a:bodyPr/>
          <a:lstStyle/>
          <a:p>
            <a:fld id="{CDBA9528-BCFE-1E43-A37D-912FF3C527A6}" type="slidenum">
              <a:rPr lang="en-US" smtClean="0"/>
              <a:pPr/>
              <a:t>‹#›</a:t>
            </a:fld>
            <a:endParaRPr lang="en-US"/>
          </a:p>
        </p:txBody>
      </p:sp>
      <p:pic>
        <p:nvPicPr>
          <p:cNvPr id="20"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054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sclosure 01">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bwMode="gray">
          <a:xfrm>
            <a:off x="0" y="0"/>
            <a:ext cx="9144000" cy="1003300"/>
          </a:xfrm>
          <a:prstGeom prst="rect">
            <a:avLst/>
          </a:prstGeom>
        </p:spPr>
      </p:pic>
      <p:sp>
        <p:nvSpPr>
          <p:cNvPr id="7" name="Title 1"/>
          <p:cNvSpPr txBox="1">
            <a:spLocks/>
          </p:cNvSpPr>
          <p:nvPr userDrawn="1"/>
        </p:nvSpPr>
        <p:spPr bwMode="gray">
          <a:xfrm>
            <a:off x="548640" y="187960"/>
            <a:ext cx="2286000" cy="457200"/>
          </a:xfrm>
          <a:prstGeom prst="rect">
            <a:avLst/>
          </a:prstGeom>
        </p:spPr>
        <p:txBody>
          <a:bodyPr vert="horz" lIns="0" tIns="0" rIns="0" bIns="0" rtlCol="0" anchor="b" anchorCtr="0">
            <a:normAutofit/>
          </a:bodyPr>
          <a:lstStyle>
            <a:lvl1pPr algn="l" defTabSz="457200" rtl="0" eaLnBrk="1" latinLnBrk="0" hangingPunct="1">
              <a:lnSpc>
                <a:spcPct val="90000"/>
              </a:lnSpc>
              <a:spcBef>
                <a:spcPct val="0"/>
              </a:spcBef>
              <a:buNone/>
              <a:defRPr sz="2200" b="1" kern="1200">
                <a:solidFill>
                  <a:schemeClr val="accent1"/>
                </a:solidFill>
                <a:latin typeface="+mj-lt"/>
                <a:ea typeface="+mj-ea"/>
                <a:cs typeface="+mj-cs"/>
              </a:defRPr>
            </a:lvl1pPr>
          </a:lstStyle>
          <a:p>
            <a:r>
              <a:rPr lang="en-US" dirty="0">
                <a:solidFill>
                  <a:srgbClr val="FFFFFF"/>
                </a:solidFill>
              </a:rPr>
              <a:t>Thank you</a:t>
            </a:r>
          </a:p>
        </p:txBody>
      </p:sp>
      <p:sp>
        <p:nvSpPr>
          <p:cNvPr id="16" name="Text Placeholder 15"/>
          <p:cNvSpPr>
            <a:spLocks noGrp="1"/>
          </p:cNvSpPr>
          <p:nvPr>
            <p:ph type="body" sz="quarter" idx="10"/>
          </p:nvPr>
        </p:nvSpPr>
        <p:spPr bwMode="gray">
          <a:xfrm>
            <a:off x="548639" y="1008279"/>
            <a:ext cx="6400800" cy="3520440"/>
          </a:xfrm>
        </p:spPr>
        <p:txBody>
          <a:bodyPr anchor="b" anchorCtr="0">
            <a:noAutofit/>
          </a:bodyPr>
          <a:lstStyle>
            <a:lvl1pPr marL="0" indent="0">
              <a:lnSpc>
                <a:spcPct val="100000"/>
              </a:lnSpc>
              <a:spcBef>
                <a:spcPts val="300"/>
              </a:spcBef>
              <a:buNone/>
              <a:defRPr sz="700"/>
            </a:lvl1pPr>
            <a:lvl2pPr marL="114300" indent="-114300">
              <a:lnSpc>
                <a:spcPct val="100000"/>
              </a:lnSpc>
              <a:spcBef>
                <a:spcPts val="300"/>
              </a:spcBef>
              <a:buClrTx/>
              <a:buFont typeface="+mj-lt"/>
              <a:buAutoNum type="arabicPeriod"/>
              <a:defRPr sz="700"/>
            </a:lvl2pPr>
            <a:lvl3pPr marL="114300" indent="-114300">
              <a:lnSpc>
                <a:spcPct val="100000"/>
              </a:lnSpc>
              <a:spcBef>
                <a:spcPts val="300"/>
              </a:spcBef>
              <a:defRPr sz="700"/>
            </a:lvl3pPr>
            <a:lvl4pPr marL="230188" indent="-115888">
              <a:lnSpc>
                <a:spcPct val="100000"/>
              </a:lnSpc>
              <a:spcBef>
                <a:spcPts val="300"/>
              </a:spcBef>
              <a:defRPr sz="700"/>
            </a:lvl4pPr>
            <a:lvl5pPr marL="344488" indent="-114300">
              <a:lnSpc>
                <a:spcPct val="100000"/>
              </a:lnSpc>
              <a:spcBef>
                <a:spcPts val="300"/>
              </a:spcBef>
              <a:defRPr sz="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bwMode="gray">
          <a:xfrm>
            <a:off x="548640" y="4541353"/>
            <a:ext cx="6400800" cy="182411"/>
          </a:xfrm>
          <a:prstGeom prst="rect">
            <a:avLst/>
          </a:prstGeom>
          <a:noFill/>
        </p:spPr>
        <p:txBody>
          <a:bodyPr wrap="square" lIns="0" tIns="0" rIns="0" bIns="0" rtlCol="0" anchor="b" anchorCtr="0">
            <a:noAutofit/>
          </a:bodyPr>
          <a:lstStyle/>
          <a:p>
            <a:r>
              <a:rPr lang="en-US" sz="700" b="1" dirty="0"/>
              <a:t>Edwards Lifesciences</a:t>
            </a:r>
            <a:r>
              <a:rPr lang="en-US" sz="700" b="0" dirty="0"/>
              <a:t> • Route de </a:t>
            </a:r>
            <a:r>
              <a:rPr lang="en-US" sz="700" b="0" dirty="0" err="1"/>
              <a:t>l’Etraz</a:t>
            </a:r>
            <a:r>
              <a:rPr lang="en-US" sz="700" b="0" dirty="0"/>
              <a:t> 70, 1260 Nyon, Switzerland </a:t>
            </a:r>
            <a:r>
              <a:rPr lang="en-US" sz="700" b="0" baseline="0" dirty="0"/>
              <a:t>• </a:t>
            </a:r>
            <a:r>
              <a:rPr lang="en-US" sz="700" b="0" dirty="0"/>
              <a:t>edwards.com</a:t>
            </a:r>
          </a:p>
        </p:txBody>
      </p:sp>
    </p:spTree>
    <p:extLst>
      <p:ext uri="{BB962C8B-B14F-4D97-AF65-F5344CB8AC3E}">
        <p14:creationId xmlns:p14="http://schemas.microsoft.com/office/powerpoint/2010/main" val="120733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sclosure 02">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bwMode="gray">
          <a:xfrm>
            <a:off x="0" y="0"/>
            <a:ext cx="9144000" cy="444500"/>
          </a:xfrm>
          <a:prstGeom prst="rect">
            <a:avLst/>
          </a:prstGeom>
        </p:spPr>
      </p:pic>
      <p:sp>
        <p:nvSpPr>
          <p:cNvPr id="16" name="Text Placeholder 15"/>
          <p:cNvSpPr>
            <a:spLocks noGrp="1"/>
          </p:cNvSpPr>
          <p:nvPr>
            <p:ph type="body" sz="quarter" idx="10"/>
          </p:nvPr>
        </p:nvSpPr>
        <p:spPr bwMode="gray">
          <a:xfrm>
            <a:off x="548639" y="644533"/>
            <a:ext cx="6400800" cy="3883992"/>
          </a:xfrm>
        </p:spPr>
        <p:txBody>
          <a:bodyPr anchor="b" anchorCtr="0">
            <a:noAutofit/>
          </a:bodyPr>
          <a:lstStyle>
            <a:lvl1pPr marL="0" indent="0">
              <a:lnSpc>
                <a:spcPct val="100000"/>
              </a:lnSpc>
              <a:spcBef>
                <a:spcPts val="300"/>
              </a:spcBef>
              <a:buNone/>
              <a:defRPr sz="700"/>
            </a:lvl1pPr>
            <a:lvl2pPr marL="114300" indent="-114300">
              <a:lnSpc>
                <a:spcPct val="100000"/>
              </a:lnSpc>
              <a:spcBef>
                <a:spcPts val="300"/>
              </a:spcBef>
              <a:buClrTx/>
              <a:buFont typeface="+mj-lt"/>
              <a:buAutoNum type="arabicPeriod"/>
              <a:defRPr sz="700"/>
            </a:lvl2pPr>
            <a:lvl3pPr marL="114300" indent="-114300">
              <a:lnSpc>
                <a:spcPct val="100000"/>
              </a:lnSpc>
              <a:spcBef>
                <a:spcPts val="300"/>
              </a:spcBef>
              <a:defRPr sz="700"/>
            </a:lvl3pPr>
            <a:lvl4pPr marL="230188" indent="-115888">
              <a:lnSpc>
                <a:spcPct val="100000"/>
              </a:lnSpc>
              <a:spcBef>
                <a:spcPts val="300"/>
              </a:spcBef>
              <a:defRPr sz="700"/>
            </a:lvl4pPr>
            <a:lvl5pPr marL="344488" indent="-114300">
              <a:lnSpc>
                <a:spcPct val="100000"/>
              </a:lnSpc>
              <a:spcBef>
                <a:spcPts val="300"/>
              </a:spcBef>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bwMode="gray">
          <a:xfrm>
            <a:off x="548640" y="4541354"/>
            <a:ext cx="6400800" cy="182411"/>
          </a:xfrm>
          <a:prstGeom prst="rect">
            <a:avLst/>
          </a:prstGeom>
          <a:noFill/>
        </p:spPr>
        <p:txBody>
          <a:bodyPr wrap="square" lIns="0" tIns="0" rIns="0" bIns="0" rtlCol="0" anchor="b" anchorCtr="0">
            <a:noAutofit/>
          </a:bodyPr>
          <a:lstStyle/>
          <a:p>
            <a:r>
              <a:rPr lang="en-US" sz="700" b="1" dirty="0"/>
              <a:t>Edwards Lifesciences</a:t>
            </a:r>
            <a:r>
              <a:rPr lang="en-US" sz="700" b="0" dirty="0"/>
              <a:t> • Route de </a:t>
            </a:r>
            <a:r>
              <a:rPr lang="en-US" sz="700" b="0" dirty="0" err="1"/>
              <a:t>l’Etraz</a:t>
            </a:r>
            <a:r>
              <a:rPr lang="en-US" sz="700" b="0" dirty="0"/>
              <a:t> 70, 1260 Nyon, Switzerland </a:t>
            </a:r>
            <a:r>
              <a:rPr lang="en-US" sz="700" b="0" baseline="0" dirty="0"/>
              <a:t>• </a:t>
            </a:r>
            <a:r>
              <a:rPr lang="en-US" sz="700" b="0" dirty="0"/>
              <a:t>edwards.com</a:t>
            </a:r>
          </a:p>
        </p:txBody>
      </p:sp>
    </p:spTree>
    <p:extLst>
      <p:ext uri="{BB962C8B-B14F-4D97-AF65-F5344CB8AC3E}">
        <p14:creationId xmlns:p14="http://schemas.microsoft.com/office/powerpoint/2010/main" val="1436507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0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3"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3994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0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14" name="Picture 13" title="life is now"/>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715000" y="3959352"/>
            <a:ext cx="1765808" cy="819334"/>
          </a:xfrm>
          <a:prstGeom prst="rect">
            <a:avLst/>
          </a:prstGeom>
        </p:spPr>
      </p:pic>
      <p:sp>
        <p:nvSpPr>
          <p:cNvPr id="10" name="Freeform 16" title="Helping Patients is Our Life's Work, and"/>
          <p:cNvSpPr>
            <a:spLocks noChangeAspect="1" noEditPoints="1"/>
          </p:cNvSpPr>
          <p:nvPr userDrawn="1"/>
        </p:nvSpPr>
        <p:spPr bwMode="gray">
          <a:xfrm>
            <a:off x="1778147" y="3968495"/>
            <a:ext cx="4443984" cy="262666"/>
          </a:xfrm>
          <a:custGeom>
            <a:avLst/>
            <a:gdLst>
              <a:gd name="T0" fmla="*/ 11 w 2027"/>
              <a:gd name="T1" fmla="*/ 45 h 120"/>
              <a:gd name="T2" fmla="*/ 113 w 2027"/>
              <a:gd name="T3" fmla="*/ 86 h 120"/>
              <a:gd name="T4" fmla="*/ 131 w 2027"/>
              <a:gd name="T5" fmla="*/ 59 h 120"/>
              <a:gd name="T6" fmla="*/ 119 w 2027"/>
              <a:gd name="T7" fmla="*/ 52 h 120"/>
              <a:gd name="T8" fmla="*/ 188 w 2027"/>
              <a:gd name="T9" fmla="*/ 120 h 120"/>
              <a:gd name="T10" fmla="*/ 200 w 2027"/>
              <a:gd name="T11" fmla="*/ 38 h 120"/>
              <a:gd name="T12" fmla="*/ 252 w 2027"/>
              <a:gd name="T13" fmla="*/ 7 h 120"/>
              <a:gd name="T14" fmla="*/ 315 w 2027"/>
              <a:gd name="T15" fmla="*/ 92 h 120"/>
              <a:gd name="T16" fmla="*/ 289 w 2027"/>
              <a:gd name="T17" fmla="*/ 32 h 120"/>
              <a:gd name="T18" fmla="*/ 388 w 2027"/>
              <a:gd name="T19" fmla="*/ 51 h 120"/>
              <a:gd name="T20" fmla="*/ 363 w 2027"/>
              <a:gd name="T21" fmla="*/ 120 h 120"/>
              <a:gd name="T22" fmla="*/ 397 w 2027"/>
              <a:gd name="T23" fmla="*/ 32 h 120"/>
              <a:gd name="T24" fmla="*/ 368 w 2027"/>
              <a:gd name="T25" fmla="*/ 91 h 120"/>
              <a:gd name="T26" fmla="*/ 461 w 2027"/>
              <a:gd name="T27" fmla="*/ 57 h 120"/>
              <a:gd name="T28" fmla="*/ 437 w 2027"/>
              <a:gd name="T29" fmla="*/ 92 h 120"/>
              <a:gd name="T30" fmla="*/ 512 w 2027"/>
              <a:gd name="T31" fmla="*/ 93 h 120"/>
              <a:gd name="T32" fmla="*/ 503 w 2027"/>
              <a:gd name="T33" fmla="*/ 40 h 120"/>
              <a:gd name="T34" fmla="*/ 521 w 2027"/>
              <a:gd name="T35" fmla="*/ 64 h 120"/>
              <a:gd name="T36" fmla="*/ 560 w 2027"/>
              <a:gd name="T37" fmla="*/ 71 h 120"/>
              <a:gd name="T38" fmla="*/ 571 w 2027"/>
              <a:gd name="T39" fmla="*/ 32 h 120"/>
              <a:gd name="T40" fmla="*/ 577 w 2027"/>
              <a:gd name="T41" fmla="*/ 93 h 120"/>
              <a:gd name="T42" fmla="*/ 615 w 2027"/>
              <a:gd name="T43" fmla="*/ 32 h 120"/>
              <a:gd name="T44" fmla="*/ 661 w 2027"/>
              <a:gd name="T45" fmla="*/ 93 h 120"/>
              <a:gd name="T46" fmla="*/ 669 w 2027"/>
              <a:gd name="T47" fmla="*/ 52 h 120"/>
              <a:gd name="T48" fmla="*/ 734 w 2027"/>
              <a:gd name="T49" fmla="*/ 49 h 120"/>
              <a:gd name="T50" fmla="*/ 726 w 2027"/>
              <a:gd name="T51" fmla="*/ 30 h 120"/>
              <a:gd name="T52" fmla="*/ 765 w 2027"/>
              <a:gd name="T53" fmla="*/ 38 h 120"/>
              <a:gd name="T54" fmla="*/ 796 w 2027"/>
              <a:gd name="T55" fmla="*/ 32 h 120"/>
              <a:gd name="T56" fmla="*/ 824 w 2027"/>
              <a:gd name="T57" fmla="*/ 93 h 120"/>
              <a:gd name="T58" fmla="*/ 828 w 2027"/>
              <a:gd name="T59" fmla="*/ 30 h 120"/>
              <a:gd name="T60" fmla="*/ 824 w 2027"/>
              <a:gd name="T61" fmla="*/ 93 h 120"/>
              <a:gd name="T62" fmla="*/ 901 w 2027"/>
              <a:gd name="T63" fmla="*/ 32 h 120"/>
              <a:gd name="T64" fmla="*/ 937 w 2027"/>
              <a:gd name="T65" fmla="*/ 69 h 120"/>
              <a:gd name="T66" fmla="*/ 934 w 2027"/>
              <a:gd name="T67" fmla="*/ 54 h 120"/>
              <a:gd name="T68" fmla="*/ 1032 w 2027"/>
              <a:gd name="T69" fmla="*/ 94 h 120"/>
              <a:gd name="T70" fmla="*/ 1106 w 2027"/>
              <a:gd name="T71" fmla="*/ 94 h 120"/>
              <a:gd name="T72" fmla="*/ 1124 w 2027"/>
              <a:gd name="T73" fmla="*/ 83 h 120"/>
              <a:gd name="T74" fmla="*/ 1166 w 2027"/>
              <a:gd name="T75" fmla="*/ 92 h 120"/>
              <a:gd name="T76" fmla="*/ 1227 w 2027"/>
              <a:gd name="T77" fmla="*/ 92 h 120"/>
              <a:gd name="T78" fmla="*/ 1280 w 2027"/>
              <a:gd name="T79" fmla="*/ 14 h 120"/>
              <a:gd name="T80" fmla="*/ 1281 w 2027"/>
              <a:gd name="T81" fmla="*/ 92 h 120"/>
              <a:gd name="T82" fmla="*/ 1325 w 2027"/>
              <a:gd name="T83" fmla="*/ 38 h 120"/>
              <a:gd name="T84" fmla="*/ 1315 w 2027"/>
              <a:gd name="T85" fmla="*/ 13 h 120"/>
              <a:gd name="T86" fmla="*/ 1393 w 2027"/>
              <a:gd name="T87" fmla="*/ 90 h 120"/>
              <a:gd name="T88" fmla="*/ 1356 w 2027"/>
              <a:gd name="T89" fmla="*/ 60 h 120"/>
              <a:gd name="T90" fmla="*/ 1410 w 2027"/>
              <a:gd name="T91" fmla="*/ 34 h 120"/>
              <a:gd name="T92" fmla="*/ 1425 w 2027"/>
              <a:gd name="T93" fmla="*/ 90 h 120"/>
              <a:gd name="T94" fmla="*/ 1464 w 2027"/>
              <a:gd name="T95" fmla="*/ 34 h 120"/>
              <a:gd name="T96" fmla="*/ 1587 w 2027"/>
              <a:gd name="T97" fmla="*/ 93 h 120"/>
              <a:gd name="T98" fmla="*/ 1512 w 2027"/>
              <a:gd name="T99" fmla="*/ 8 h 120"/>
              <a:gd name="T100" fmla="*/ 1584 w 2027"/>
              <a:gd name="T101" fmla="*/ 72 h 120"/>
              <a:gd name="T102" fmla="*/ 1643 w 2027"/>
              <a:gd name="T103" fmla="*/ 94 h 120"/>
              <a:gd name="T104" fmla="*/ 1700 w 2027"/>
              <a:gd name="T105" fmla="*/ 42 h 120"/>
              <a:gd name="T106" fmla="*/ 1719 w 2027"/>
              <a:gd name="T107" fmla="*/ 42 h 120"/>
              <a:gd name="T108" fmla="*/ 1770 w 2027"/>
              <a:gd name="T109" fmla="*/ 32 h 120"/>
              <a:gd name="T110" fmla="*/ 1794 w 2027"/>
              <a:gd name="T111" fmla="*/ 89 h 120"/>
              <a:gd name="T112" fmla="*/ 1844 w 2027"/>
              <a:gd name="T113" fmla="*/ 76 h 120"/>
              <a:gd name="T114" fmla="*/ 1850 w 2027"/>
              <a:gd name="T115" fmla="*/ 33 h 120"/>
              <a:gd name="T116" fmla="*/ 1861 w 2027"/>
              <a:gd name="T117" fmla="*/ 66 h 120"/>
              <a:gd name="T118" fmla="*/ 1931 w 2027"/>
              <a:gd name="T119" fmla="*/ 38 h 120"/>
              <a:gd name="T120" fmla="*/ 1956 w 2027"/>
              <a:gd name="T121" fmla="*/ 44 h 120"/>
              <a:gd name="T122" fmla="*/ 2002 w 2027"/>
              <a:gd name="T123" fmla="*/ 31 h 120"/>
              <a:gd name="T124" fmla="*/ 1985 w 2027"/>
              <a:gd name="T12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27" h="120">
                <a:moveTo>
                  <a:pt x="52" y="92"/>
                </a:moveTo>
                <a:cubicBezTo>
                  <a:pt x="52" y="52"/>
                  <a:pt x="52" y="52"/>
                  <a:pt x="52" y="52"/>
                </a:cubicBezTo>
                <a:cubicBezTo>
                  <a:pt x="11" y="52"/>
                  <a:pt x="11" y="52"/>
                  <a:pt x="11" y="52"/>
                </a:cubicBezTo>
                <a:cubicBezTo>
                  <a:pt x="11" y="92"/>
                  <a:pt x="11" y="92"/>
                  <a:pt x="11" y="92"/>
                </a:cubicBezTo>
                <a:cubicBezTo>
                  <a:pt x="0" y="92"/>
                  <a:pt x="0" y="92"/>
                  <a:pt x="0" y="92"/>
                </a:cubicBezTo>
                <a:cubicBezTo>
                  <a:pt x="0" y="8"/>
                  <a:pt x="0" y="8"/>
                  <a:pt x="0" y="8"/>
                </a:cubicBezTo>
                <a:cubicBezTo>
                  <a:pt x="11" y="8"/>
                  <a:pt x="11" y="8"/>
                  <a:pt x="11" y="8"/>
                </a:cubicBezTo>
                <a:cubicBezTo>
                  <a:pt x="11" y="45"/>
                  <a:pt x="11" y="45"/>
                  <a:pt x="11" y="45"/>
                </a:cubicBezTo>
                <a:cubicBezTo>
                  <a:pt x="52" y="45"/>
                  <a:pt x="52" y="45"/>
                  <a:pt x="52" y="45"/>
                </a:cubicBezTo>
                <a:cubicBezTo>
                  <a:pt x="52" y="8"/>
                  <a:pt x="52" y="8"/>
                  <a:pt x="52" y="8"/>
                </a:cubicBezTo>
                <a:cubicBezTo>
                  <a:pt x="64" y="8"/>
                  <a:pt x="64" y="8"/>
                  <a:pt x="64" y="8"/>
                </a:cubicBezTo>
                <a:cubicBezTo>
                  <a:pt x="64" y="92"/>
                  <a:pt x="64" y="92"/>
                  <a:pt x="64" y="92"/>
                </a:cubicBezTo>
                <a:lnTo>
                  <a:pt x="52" y="92"/>
                </a:lnTo>
                <a:close/>
                <a:moveTo>
                  <a:pt x="92" y="60"/>
                </a:moveTo>
                <a:cubicBezTo>
                  <a:pt x="92" y="60"/>
                  <a:pt x="92" y="62"/>
                  <a:pt x="92" y="62"/>
                </a:cubicBezTo>
                <a:cubicBezTo>
                  <a:pt x="92" y="83"/>
                  <a:pt x="106" y="86"/>
                  <a:pt x="113" y="86"/>
                </a:cubicBezTo>
                <a:cubicBezTo>
                  <a:pt x="122" y="86"/>
                  <a:pt x="126" y="83"/>
                  <a:pt x="126" y="83"/>
                </a:cubicBezTo>
                <a:cubicBezTo>
                  <a:pt x="129" y="90"/>
                  <a:pt x="129" y="90"/>
                  <a:pt x="129" y="90"/>
                </a:cubicBezTo>
                <a:cubicBezTo>
                  <a:pt x="129" y="90"/>
                  <a:pt x="123" y="93"/>
                  <a:pt x="111" y="93"/>
                </a:cubicBezTo>
                <a:cubicBezTo>
                  <a:pt x="98" y="93"/>
                  <a:pt x="81" y="89"/>
                  <a:pt x="81" y="62"/>
                </a:cubicBezTo>
                <a:cubicBezTo>
                  <a:pt x="81" y="51"/>
                  <a:pt x="85" y="30"/>
                  <a:pt x="108" y="30"/>
                </a:cubicBezTo>
                <a:cubicBezTo>
                  <a:pt x="118" y="30"/>
                  <a:pt x="124" y="34"/>
                  <a:pt x="127" y="40"/>
                </a:cubicBezTo>
                <a:cubicBezTo>
                  <a:pt x="130" y="44"/>
                  <a:pt x="131" y="51"/>
                  <a:pt x="131" y="58"/>
                </a:cubicBezTo>
                <a:cubicBezTo>
                  <a:pt x="131" y="59"/>
                  <a:pt x="131" y="59"/>
                  <a:pt x="131" y="59"/>
                </a:cubicBezTo>
                <a:cubicBezTo>
                  <a:pt x="131" y="60"/>
                  <a:pt x="131" y="60"/>
                  <a:pt x="131" y="60"/>
                </a:cubicBezTo>
                <a:lnTo>
                  <a:pt x="92" y="60"/>
                </a:lnTo>
                <a:close/>
                <a:moveTo>
                  <a:pt x="119" y="52"/>
                </a:moveTo>
                <a:cubicBezTo>
                  <a:pt x="119" y="42"/>
                  <a:pt x="115" y="37"/>
                  <a:pt x="106" y="37"/>
                </a:cubicBezTo>
                <a:cubicBezTo>
                  <a:pt x="100" y="37"/>
                  <a:pt x="96" y="40"/>
                  <a:pt x="94" y="46"/>
                </a:cubicBezTo>
                <a:cubicBezTo>
                  <a:pt x="93" y="50"/>
                  <a:pt x="93" y="53"/>
                  <a:pt x="93" y="54"/>
                </a:cubicBezTo>
                <a:cubicBezTo>
                  <a:pt x="119" y="54"/>
                  <a:pt x="119" y="54"/>
                  <a:pt x="119" y="54"/>
                </a:cubicBezTo>
                <a:lnTo>
                  <a:pt x="119" y="52"/>
                </a:lnTo>
                <a:close/>
                <a:moveTo>
                  <a:pt x="146" y="92"/>
                </a:moveTo>
                <a:cubicBezTo>
                  <a:pt x="146" y="0"/>
                  <a:pt x="146" y="0"/>
                  <a:pt x="146" y="0"/>
                </a:cubicBezTo>
                <a:cubicBezTo>
                  <a:pt x="158" y="0"/>
                  <a:pt x="158" y="0"/>
                  <a:pt x="158" y="0"/>
                </a:cubicBezTo>
                <a:cubicBezTo>
                  <a:pt x="158" y="92"/>
                  <a:pt x="158" y="92"/>
                  <a:pt x="158" y="92"/>
                </a:cubicBezTo>
                <a:lnTo>
                  <a:pt x="146" y="92"/>
                </a:lnTo>
                <a:close/>
                <a:moveTo>
                  <a:pt x="202" y="94"/>
                </a:moveTo>
                <a:cubicBezTo>
                  <a:pt x="192" y="94"/>
                  <a:pt x="188" y="91"/>
                  <a:pt x="188" y="91"/>
                </a:cubicBezTo>
                <a:cubicBezTo>
                  <a:pt x="188" y="120"/>
                  <a:pt x="188" y="120"/>
                  <a:pt x="188" y="120"/>
                </a:cubicBezTo>
                <a:cubicBezTo>
                  <a:pt x="177" y="120"/>
                  <a:pt x="177" y="120"/>
                  <a:pt x="177" y="120"/>
                </a:cubicBezTo>
                <a:cubicBezTo>
                  <a:pt x="177" y="32"/>
                  <a:pt x="177" y="32"/>
                  <a:pt x="177" y="32"/>
                </a:cubicBezTo>
                <a:cubicBezTo>
                  <a:pt x="188" y="32"/>
                  <a:pt x="188" y="32"/>
                  <a:pt x="188" y="32"/>
                </a:cubicBezTo>
                <a:cubicBezTo>
                  <a:pt x="188" y="38"/>
                  <a:pt x="188" y="38"/>
                  <a:pt x="188" y="38"/>
                </a:cubicBezTo>
                <a:cubicBezTo>
                  <a:pt x="188" y="38"/>
                  <a:pt x="193" y="31"/>
                  <a:pt x="206" y="31"/>
                </a:cubicBezTo>
                <a:cubicBezTo>
                  <a:pt x="221" y="31"/>
                  <a:pt x="231" y="42"/>
                  <a:pt x="231" y="61"/>
                </a:cubicBezTo>
                <a:cubicBezTo>
                  <a:pt x="231" y="81"/>
                  <a:pt x="218" y="94"/>
                  <a:pt x="202" y="94"/>
                </a:cubicBezTo>
                <a:close/>
                <a:moveTo>
                  <a:pt x="200" y="38"/>
                </a:moveTo>
                <a:cubicBezTo>
                  <a:pt x="193" y="38"/>
                  <a:pt x="188" y="41"/>
                  <a:pt x="188" y="41"/>
                </a:cubicBezTo>
                <a:cubicBezTo>
                  <a:pt x="188" y="86"/>
                  <a:pt x="188" y="86"/>
                  <a:pt x="188" y="86"/>
                </a:cubicBezTo>
                <a:cubicBezTo>
                  <a:pt x="188" y="86"/>
                  <a:pt x="192" y="87"/>
                  <a:pt x="197" y="87"/>
                </a:cubicBezTo>
                <a:cubicBezTo>
                  <a:pt x="212" y="87"/>
                  <a:pt x="219" y="78"/>
                  <a:pt x="219" y="62"/>
                </a:cubicBezTo>
                <a:cubicBezTo>
                  <a:pt x="219" y="48"/>
                  <a:pt x="212" y="38"/>
                  <a:pt x="200" y="38"/>
                </a:cubicBezTo>
                <a:close/>
                <a:moveTo>
                  <a:pt x="252" y="20"/>
                </a:moveTo>
                <a:cubicBezTo>
                  <a:pt x="248" y="20"/>
                  <a:pt x="245" y="18"/>
                  <a:pt x="245" y="14"/>
                </a:cubicBezTo>
                <a:cubicBezTo>
                  <a:pt x="245" y="9"/>
                  <a:pt x="248" y="7"/>
                  <a:pt x="252" y="7"/>
                </a:cubicBezTo>
                <a:cubicBezTo>
                  <a:pt x="257" y="7"/>
                  <a:pt x="259" y="9"/>
                  <a:pt x="259" y="13"/>
                </a:cubicBezTo>
                <a:cubicBezTo>
                  <a:pt x="259" y="18"/>
                  <a:pt x="257" y="20"/>
                  <a:pt x="252" y="20"/>
                </a:cubicBezTo>
                <a:close/>
                <a:moveTo>
                  <a:pt x="247" y="92"/>
                </a:moveTo>
                <a:cubicBezTo>
                  <a:pt x="247" y="32"/>
                  <a:pt x="247" y="32"/>
                  <a:pt x="247" y="32"/>
                </a:cubicBezTo>
                <a:cubicBezTo>
                  <a:pt x="258" y="32"/>
                  <a:pt x="258" y="32"/>
                  <a:pt x="258" y="32"/>
                </a:cubicBezTo>
                <a:cubicBezTo>
                  <a:pt x="258" y="92"/>
                  <a:pt x="258" y="92"/>
                  <a:pt x="258" y="92"/>
                </a:cubicBezTo>
                <a:lnTo>
                  <a:pt x="247" y="92"/>
                </a:lnTo>
                <a:close/>
                <a:moveTo>
                  <a:pt x="315" y="92"/>
                </a:moveTo>
                <a:cubicBezTo>
                  <a:pt x="315" y="60"/>
                  <a:pt x="315" y="60"/>
                  <a:pt x="315" y="60"/>
                </a:cubicBezTo>
                <a:cubicBezTo>
                  <a:pt x="315" y="56"/>
                  <a:pt x="315" y="52"/>
                  <a:pt x="315" y="49"/>
                </a:cubicBezTo>
                <a:cubicBezTo>
                  <a:pt x="313" y="41"/>
                  <a:pt x="308" y="38"/>
                  <a:pt x="300" y="38"/>
                </a:cubicBezTo>
                <a:cubicBezTo>
                  <a:pt x="294" y="38"/>
                  <a:pt x="289" y="41"/>
                  <a:pt x="289" y="41"/>
                </a:cubicBezTo>
                <a:cubicBezTo>
                  <a:pt x="289" y="92"/>
                  <a:pt x="289" y="92"/>
                  <a:pt x="289" y="92"/>
                </a:cubicBezTo>
                <a:cubicBezTo>
                  <a:pt x="277" y="92"/>
                  <a:pt x="277" y="92"/>
                  <a:pt x="277" y="92"/>
                </a:cubicBezTo>
                <a:cubicBezTo>
                  <a:pt x="277" y="32"/>
                  <a:pt x="277" y="32"/>
                  <a:pt x="277" y="32"/>
                </a:cubicBezTo>
                <a:cubicBezTo>
                  <a:pt x="289" y="32"/>
                  <a:pt x="289" y="32"/>
                  <a:pt x="289" y="32"/>
                </a:cubicBezTo>
                <a:cubicBezTo>
                  <a:pt x="289" y="38"/>
                  <a:pt x="289" y="38"/>
                  <a:pt x="289" y="38"/>
                </a:cubicBezTo>
                <a:cubicBezTo>
                  <a:pt x="289" y="38"/>
                  <a:pt x="294" y="30"/>
                  <a:pt x="307" y="30"/>
                </a:cubicBezTo>
                <a:cubicBezTo>
                  <a:pt x="319" y="30"/>
                  <a:pt x="324" y="38"/>
                  <a:pt x="326" y="44"/>
                </a:cubicBezTo>
                <a:cubicBezTo>
                  <a:pt x="327" y="48"/>
                  <a:pt x="327" y="53"/>
                  <a:pt x="327" y="56"/>
                </a:cubicBezTo>
                <a:cubicBezTo>
                  <a:pt x="327" y="92"/>
                  <a:pt x="327" y="92"/>
                  <a:pt x="327" y="92"/>
                </a:cubicBezTo>
                <a:lnTo>
                  <a:pt x="315" y="92"/>
                </a:lnTo>
                <a:close/>
                <a:moveTo>
                  <a:pt x="383" y="38"/>
                </a:moveTo>
                <a:cubicBezTo>
                  <a:pt x="383" y="38"/>
                  <a:pt x="388" y="43"/>
                  <a:pt x="388" y="51"/>
                </a:cubicBezTo>
                <a:cubicBezTo>
                  <a:pt x="388" y="62"/>
                  <a:pt x="380" y="71"/>
                  <a:pt x="365" y="71"/>
                </a:cubicBezTo>
                <a:cubicBezTo>
                  <a:pt x="361" y="71"/>
                  <a:pt x="359" y="71"/>
                  <a:pt x="359" y="71"/>
                </a:cubicBezTo>
                <a:cubicBezTo>
                  <a:pt x="359" y="71"/>
                  <a:pt x="356" y="73"/>
                  <a:pt x="356" y="77"/>
                </a:cubicBezTo>
                <a:cubicBezTo>
                  <a:pt x="356" y="82"/>
                  <a:pt x="361" y="82"/>
                  <a:pt x="365" y="82"/>
                </a:cubicBezTo>
                <a:cubicBezTo>
                  <a:pt x="369" y="82"/>
                  <a:pt x="371" y="82"/>
                  <a:pt x="376" y="82"/>
                </a:cubicBezTo>
                <a:cubicBezTo>
                  <a:pt x="381" y="82"/>
                  <a:pt x="395" y="81"/>
                  <a:pt x="395" y="96"/>
                </a:cubicBezTo>
                <a:cubicBezTo>
                  <a:pt x="395" y="104"/>
                  <a:pt x="391" y="111"/>
                  <a:pt x="382" y="116"/>
                </a:cubicBezTo>
                <a:cubicBezTo>
                  <a:pt x="377" y="118"/>
                  <a:pt x="371" y="120"/>
                  <a:pt x="363" y="120"/>
                </a:cubicBezTo>
                <a:cubicBezTo>
                  <a:pt x="350" y="120"/>
                  <a:pt x="338" y="116"/>
                  <a:pt x="338" y="104"/>
                </a:cubicBezTo>
                <a:cubicBezTo>
                  <a:pt x="338" y="93"/>
                  <a:pt x="351" y="90"/>
                  <a:pt x="351" y="90"/>
                </a:cubicBezTo>
                <a:cubicBezTo>
                  <a:pt x="351" y="90"/>
                  <a:pt x="346" y="88"/>
                  <a:pt x="346" y="82"/>
                </a:cubicBezTo>
                <a:cubicBezTo>
                  <a:pt x="346" y="73"/>
                  <a:pt x="355" y="70"/>
                  <a:pt x="355" y="70"/>
                </a:cubicBezTo>
                <a:cubicBezTo>
                  <a:pt x="355" y="70"/>
                  <a:pt x="342" y="66"/>
                  <a:pt x="342" y="51"/>
                </a:cubicBezTo>
                <a:cubicBezTo>
                  <a:pt x="342" y="40"/>
                  <a:pt x="350" y="30"/>
                  <a:pt x="365" y="30"/>
                </a:cubicBezTo>
                <a:cubicBezTo>
                  <a:pt x="370" y="30"/>
                  <a:pt x="374" y="32"/>
                  <a:pt x="374" y="32"/>
                </a:cubicBezTo>
                <a:cubicBezTo>
                  <a:pt x="397" y="32"/>
                  <a:pt x="397" y="32"/>
                  <a:pt x="397" y="32"/>
                </a:cubicBezTo>
                <a:cubicBezTo>
                  <a:pt x="397" y="38"/>
                  <a:pt x="397" y="38"/>
                  <a:pt x="397" y="38"/>
                </a:cubicBezTo>
                <a:lnTo>
                  <a:pt x="383" y="38"/>
                </a:lnTo>
                <a:close/>
                <a:moveTo>
                  <a:pt x="368" y="91"/>
                </a:moveTo>
                <a:cubicBezTo>
                  <a:pt x="355" y="91"/>
                  <a:pt x="355" y="91"/>
                  <a:pt x="355" y="91"/>
                </a:cubicBezTo>
                <a:cubicBezTo>
                  <a:pt x="355" y="91"/>
                  <a:pt x="348" y="94"/>
                  <a:pt x="348" y="102"/>
                </a:cubicBezTo>
                <a:cubicBezTo>
                  <a:pt x="348" y="112"/>
                  <a:pt x="359" y="113"/>
                  <a:pt x="365" y="113"/>
                </a:cubicBezTo>
                <a:cubicBezTo>
                  <a:pt x="378" y="113"/>
                  <a:pt x="385" y="108"/>
                  <a:pt x="385" y="99"/>
                </a:cubicBezTo>
                <a:cubicBezTo>
                  <a:pt x="385" y="91"/>
                  <a:pt x="377" y="91"/>
                  <a:pt x="368" y="91"/>
                </a:cubicBezTo>
                <a:close/>
                <a:moveTo>
                  <a:pt x="365" y="36"/>
                </a:moveTo>
                <a:cubicBezTo>
                  <a:pt x="363" y="36"/>
                  <a:pt x="360" y="36"/>
                  <a:pt x="359" y="37"/>
                </a:cubicBezTo>
                <a:cubicBezTo>
                  <a:pt x="354" y="40"/>
                  <a:pt x="353" y="46"/>
                  <a:pt x="353" y="51"/>
                </a:cubicBezTo>
                <a:cubicBezTo>
                  <a:pt x="353" y="59"/>
                  <a:pt x="357" y="66"/>
                  <a:pt x="365" y="66"/>
                </a:cubicBezTo>
                <a:cubicBezTo>
                  <a:pt x="367" y="66"/>
                  <a:pt x="369" y="65"/>
                  <a:pt x="371" y="64"/>
                </a:cubicBezTo>
                <a:cubicBezTo>
                  <a:pt x="375" y="61"/>
                  <a:pt x="376" y="56"/>
                  <a:pt x="376" y="51"/>
                </a:cubicBezTo>
                <a:cubicBezTo>
                  <a:pt x="376" y="43"/>
                  <a:pt x="373" y="36"/>
                  <a:pt x="365" y="36"/>
                </a:cubicBezTo>
                <a:close/>
                <a:moveTo>
                  <a:pt x="461" y="57"/>
                </a:moveTo>
                <a:cubicBezTo>
                  <a:pt x="455" y="57"/>
                  <a:pt x="452" y="56"/>
                  <a:pt x="452" y="56"/>
                </a:cubicBezTo>
                <a:cubicBezTo>
                  <a:pt x="453" y="50"/>
                  <a:pt x="453" y="50"/>
                  <a:pt x="453" y="50"/>
                </a:cubicBezTo>
                <a:cubicBezTo>
                  <a:pt x="453" y="50"/>
                  <a:pt x="455" y="51"/>
                  <a:pt x="459" y="51"/>
                </a:cubicBezTo>
                <a:cubicBezTo>
                  <a:pt x="465" y="51"/>
                  <a:pt x="476" y="49"/>
                  <a:pt x="476" y="32"/>
                </a:cubicBezTo>
                <a:cubicBezTo>
                  <a:pt x="476" y="21"/>
                  <a:pt x="471" y="13"/>
                  <a:pt x="455" y="13"/>
                </a:cubicBezTo>
                <a:cubicBezTo>
                  <a:pt x="452" y="13"/>
                  <a:pt x="449" y="14"/>
                  <a:pt x="449" y="14"/>
                </a:cubicBezTo>
                <a:cubicBezTo>
                  <a:pt x="449" y="92"/>
                  <a:pt x="449" y="92"/>
                  <a:pt x="449" y="92"/>
                </a:cubicBezTo>
                <a:cubicBezTo>
                  <a:pt x="437" y="92"/>
                  <a:pt x="437" y="92"/>
                  <a:pt x="437" y="92"/>
                </a:cubicBezTo>
                <a:cubicBezTo>
                  <a:pt x="437" y="8"/>
                  <a:pt x="437" y="8"/>
                  <a:pt x="437" y="8"/>
                </a:cubicBezTo>
                <a:cubicBezTo>
                  <a:pt x="438" y="8"/>
                  <a:pt x="444" y="7"/>
                  <a:pt x="454" y="7"/>
                </a:cubicBezTo>
                <a:cubicBezTo>
                  <a:pt x="462" y="7"/>
                  <a:pt x="467" y="8"/>
                  <a:pt x="473" y="10"/>
                </a:cubicBezTo>
                <a:cubicBezTo>
                  <a:pt x="477" y="11"/>
                  <a:pt x="488" y="17"/>
                  <a:pt x="488" y="31"/>
                </a:cubicBezTo>
                <a:cubicBezTo>
                  <a:pt x="488" y="47"/>
                  <a:pt x="478" y="57"/>
                  <a:pt x="461" y="57"/>
                </a:cubicBezTo>
                <a:close/>
                <a:moveTo>
                  <a:pt x="528" y="92"/>
                </a:moveTo>
                <a:cubicBezTo>
                  <a:pt x="528" y="87"/>
                  <a:pt x="528" y="87"/>
                  <a:pt x="528" y="87"/>
                </a:cubicBezTo>
                <a:cubicBezTo>
                  <a:pt x="528" y="87"/>
                  <a:pt x="522" y="93"/>
                  <a:pt x="512" y="93"/>
                </a:cubicBezTo>
                <a:cubicBezTo>
                  <a:pt x="501" y="93"/>
                  <a:pt x="494" y="87"/>
                  <a:pt x="494" y="76"/>
                </a:cubicBezTo>
                <a:cubicBezTo>
                  <a:pt x="494" y="70"/>
                  <a:pt x="496" y="65"/>
                  <a:pt x="500" y="62"/>
                </a:cubicBezTo>
                <a:cubicBezTo>
                  <a:pt x="505" y="59"/>
                  <a:pt x="511" y="58"/>
                  <a:pt x="518" y="58"/>
                </a:cubicBezTo>
                <a:cubicBezTo>
                  <a:pt x="523" y="58"/>
                  <a:pt x="527" y="59"/>
                  <a:pt x="527" y="59"/>
                </a:cubicBezTo>
                <a:cubicBezTo>
                  <a:pt x="527" y="54"/>
                  <a:pt x="527" y="54"/>
                  <a:pt x="527" y="54"/>
                </a:cubicBezTo>
                <a:cubicBezTo>
                  <a:pt x="527" y="51"/>
                  <a:pt x="527" y="46"/>
                  <a:pt x="527" y="44"/>
                </a:cubicBezTo>
                <a:cubicBezTo>
                  <a:pt x="525" y="39"/>
                  <a:pt x="521" y="37"/>
                  <a:pt x="515" y="37"/>
                </a:cubicBezTo>
                <a:cubicBezTo>
                  <a:pt x="508" y="37"/>
                  <a:pt x="503" y="40"/>
                  <a:pt x="503" y="40"/>
                </a:cubicBezTo>
                <a:cubicBezTo>
                  <a:pt x="500" y="33"/>
                  <a:pt x="500" y="33"/>
                  <a:pt x="500" y="33"/>
                </a:cubicBezTo>
                <a:cubicBezTo>
                  <a:pt x="500" y="33"/>
                  <a:pt x="507" y="30"/>
                  <a:pt x="518" y="30"/>
                </a:cubicBezTo>
                <a:cubicBezTo>
                  <a:pt x="535" y="30"/>
                  <a:pt x="537" y="39"/>
                  <a:pt x="538" y="42"/>
                </a:cubicBezTo>
                <a:cubicBezTo>
                  <a:pt x="539" y="45"/>
                  <a:pt x="539" y="55"/>
                  <a:pt x="539" y="57"/>
                </a:cubicBezTo>
                <a:cubicBezTo>
                  <a:pt x="539" y="92"/>
                  <a:pt x="539" y="92"/>
                  <a:pt x="539" y="92"/>
                </a:cubicBezTo>
                <a:lnTo>
                  <a:pt x="528" y="92"/>
                </a:lnTo>
                <a:close/>
                <a:moveTo>
                  <a:pt x="527" y="64"/>
                </a:moveTo>
                <a:cubicBezTo>
                  <a:pt x="527" y="64"/>
                  <a:pt x="526" y="64"/>
                  <a:pt x="521" y="64"/>
                </a:cubicBezTo>
                <a:cubicBezTo>
                  <a:pt x="516" y="64"/>
                  <a:pt x="513" y="65"/>
                  <a:pt x="510" y="66"/>
                </a:cubicBezTo>
                <a:cubicBezTo>
                  <a:pt x="506" y="68"/>
                  <a:pt x="506" y="72"/>
                  <a:pt x="506" y="75"/>
                </a:cubicBezTo>
                <a:cubicBezTo>
                  <a:pt x="506" y="84"/>
                  <a:pt x="512" y="86"/>
                  <a:pt x="518" y="86"/>
                </a:cubicBezTo>
                <a:cubicBezTo>
                  <a:pt x="524" y="86"/>
                  <a:pt x="527" y="84"/>
                  <a:pt x="527" y="84"/>
                </a:cubicBezTo>
                <a:lnTo>
                  <a:pt x="527" y="64"/>
                </a:lnTo>
                <a:close/>
                <a:moveTo>
                  <a:pt x="577" y="93"/>
                </a:moveTo>
                <a:cubicBezTo>
                  <a:pt x="569" y="93"/>
                  <a:pt x="563" y="91"/>
                  <a:pt x="561" y="84"/>
                </a:cubicBezTo>
                <a:cubicBezTo>
                  <a:pt x="560" y="81"/>
                  <a:pt x="560" y="75"/>
                  <a:pt x="560" y="71"/>
                </a:cubicBezTo>
                <a:cubicBezTo>
                  <a:pt x="560" y="38"/>
                  <a:pt x="560" y="38"/>
                  <a:pt x="560" y="38"/>
                </a:cubicBezTo>
                <a:cubicBezTo>
                  <a:pt x="551" y="38"/>
                  <a:pt x="551" y="38"/>
                  <a:pt x="551" y="38"/>
                </a:cubicBezTo>
                <a:cubicBezTo>
                  <a:pt x="551" y="34"/>
                  <a:pt x="551" y="34"/>
                  <a:pt x="551" y="34"/>
                </a:cubicBezTo>
                <a:cubicBezTo>
                  <a:pt x="552" y="33"/>
                  <a:pt x="552" y="33"/>
                  <a:pt x="552" y="33"/>
                </a:cubicBezTo>
                <a:cubicBezTo>
                  <a:pt x="559" y="30"/>
                  <a:pt x="563" y="26"/>
                  <a:pt x="564" y="19"/>
                </a:cubicBezTo>
                <a:cubicBezTo>
                  <a:pt x="564" y="18"/>
                  <a:pt x="564" y="18"/>
                  <a:pt x="564" y="18"/>
                </a:cubicBezTo>
                <a:cubicBezTo>
                  <a:pt x="571" y="18"/>
                  <a:pt x="571" y="18"/>
                  <a:pt x="571" y="18"/>
                </a:cubicBezTo>
                <a:cubicBezTo>
                  <a:pt x="571" y="32"/>
                  <a:pt x="571" y="32"/>
                  <a:pt x="571" y="32"/>
                </a:cubicBezTo>
                <a:cubicBezTo>
                  <a:pt x="591" y="32"/>
                  <a:pt x="591" y="32"/>
                  <a:pt x="591" y="32"/>
                </a:cubicBezTo>
                <a:cubicBezTo>
                  <a:pt x="591" y="38"/>
                  <a:pt x="591" y="38"/>
                  <a:pt x="591" y="38"/>
                </a:cubicBezTo>
                <a:cubicBezTo>
                  <a:pt x="571" y="38"/>
                  <a:pt x="571" y="38"/>
                  <a:pt x="571" y="38"/>
                </a:cubicBezTo>
                <a:cubicBezTo>
                  <a:pt x="571" y="74"/>
                  <a:pt x="571" y="74"/>
                  <a:pt x="571" y="74"/>
                </a:cubicBezTo>
                <a:cubicBezTo>
                  <a:pt x="571" y="80"/>
                  <a:pt x="572" y="86"/>
                  <a:pt x="581" y="86"/>
                </a:cubicBezTo>
                <a:cubicBezTo>
                  <a:pt x="586" y="86"/>
                  <a:pt x="589" y="84"/>
                  <a:pt x="589" y="84"/>
                </a:cubicBezTo>
                <a:cubicBezTo>
                  <a:pt x="591" y="91"/>
                  <a:pt x="591" y="91"/>
                  <a:pt x="591" y="91"/>
                </a:cubicBezTo>
                <a:cubicBezTo>
                  <a:pt x="591" y="91"/>
                  <a:pt x="586" y="93"/>
                  <a:pt x="577" y="93"/>
                </a:cubicBezTo>
                <a:close/>
                <a:moveTo>
                  <a:pt x="609" y="20"/>
                </a:moveTo>
                <a:cubicBezTo>
                  <a:pt x="604" y="20"/>
                  <a:pt x="602" y="18"/>
                  <a:pt x="602" y="14"/>
                </a:cubicBezTo>
                <a:cubicBezTo>
                  <a:pt x="602" y="9"/>
                  <a:pt x="604" y="7"/>
                  <a:pt x="609" y="7"/>
                </a:cubicBezTo>
                <a:cubicBezTo>
                  <a:pt x="613" y="7"/>
                  <a:pt x="616" y="9"/>
                  <a:pt x="616" y="13"/>
                </a:cubicBezTo>
                <a:cubicBezTo>
                  <a:pt x="616" y="18"/>
                  <a:pt x="613" y="20"/>
                  <a:pt x="609" y="20"/>
                </a:cubicBezTo>
                <a:close/>
                <a:moveTo>
                  <a:pt x="603" y="92"/>
                </a:moveTo>
                <a:cubicBezTo>
                  <a:pt x="603" y="32"/>
                  <a:pt x="603" y="32"/>
                  <a:pt x="603" y="32"/>
                </a:cubicBezTo>
                <a:cubicBezTo>
                  <a:pt x="615" y="32"/>
                  <a:pt x="615" y="32"/>
                  <a:pt x="615" y="32"/>
                </a:cubicBezTo>
                <a:cubicBezTo>
                  <a:pt x="615" y="92"/>
                  <a:pt x="615" y="92"/>
                  <a:pt x="615" y="92"/>
                </a:cubicBezTo>
                <a:lnTo>
                  <a:pt x="603" y="92"/>
                </a:lnTo>
                <a:close/>
                <a:moveTo>
                  <a:pt x="642" y="60"/>
                </a:moveTo>
                <a:cubicBezTo>
                  <a:pt x="642" y="60"/>
                  <a:pt x="642" y="62"/>
                  <a:pt x="642" y="62"/>
                </a:cubicBezTo>
                <a:cubicBezTo>
                  <a:pt x="642" y="83"/>
                  <a:pt x="656" y="86"/>
                  <a:pt x="663" y="86"/>
                </a:cubicBezTo>
                <a:cubicBezTo>
                  <a:pt x="672" y="86"/>
                  <a:pt x="676" y="83"/>
                  <a:pt x="676" y="83"/>
                </a:cubicBezTo>
                <a:cubicBezTo>
                  <a:pt x="679" y="90"/>
                  <a:pt x="679" y="90"/>
                  <a:pt x="679" y="90"/>
                </a:cubicBezTo>
                <a:cubicBezTo>
                  <a:pt x="679" y="90"/>
                  <a:pt x="672" y="93"/>
                  <a:pt x="661" y="93"/>
                </a:cubicBezTo>
                <a:cubicBezTo>
                  <a:pt x="648" y="93"/>
                  <a:pt x="630" y="89"/>
                  <a:pt x="630" y="62"/>
                </a:cubicBezTo>
                <a:cubicBezTo>
                  <a:pt x="630" y="51"/>
                  <a:pt x="635" y="30"/>
                  <a:pt x="657" y="30"/>
                </a:cubicBezTo>
                <a:cubicBezTo>
                  <a:pt x="667" y="30"/>
                  <a:pt x="673" y="34"/>
                  <a:pt x="677" y="40"/>
                </a:cubicBezTo>
                <a:cubicBezTo>
                  <a:pt x="680" y="44"/>
                  <a:pt x="681" y="51"/>
                  <a:pt x="681" y="58"/>
                </a:cubicBezTo>
                <a:cubicBezTo>
                  <a:pt x="681" y="59"/>
                  <a:pt x="681" y="59"/>
                  <a:pt x="681" y="59"/>
                </a:cubicBezTo>
                <a:cubicBezTo>
                  <a:pt x="681" y="60"/>
                  <a:pt x="681" y="60"/>
                  <a:pt x="681" y="60"/>
                </a:cubicBezTo>
                <a:lnTo>
                  <a:pt x="642" y="60"/>
                </a:lnTo>
                <a:close/>
                <a:moveTo>
                  <a:pt x="669" y="52"/>
                </a:moveTo>
                <a:cubicBezTo>
                  <a:pt x="669" y="42"/>
                  <a:pt x="665" y="37"/>
                  <a:pt x="656" y="37"/>
                </a:cubicBezTo>
                <a:cubicBezTo>
                  <a:pt x="650" y="37"/>
                  <a:pt x="646" y="40"/>
                  <a:pt x="644" y="46"/>
                </a:cubicBezTo>
                <a:cubicBezTo>
                  <a:pt x="642" y="50"/>
                  <a:pt x="642" y="53"/>
                  <a:pt x="642" y="54"/>
                </a:cubicBezTo>
                <a:cubicBezTo>
                  <a:pt x="669" y="54"/>
                  <a:pt x="669" y="54"/>
                  <a:pt x="669" y="54"/>
                </a:cubicBezTo>
                <a:lnTo>
                  <a:pt x="669" y="52"/>
                </a:lnTo>
                <a:close/>
                <a:moveTo>
                  <a:pt x="734" y="92"/>
                </a:moveTo>
                <a:cubicBezTo>
                  <a:pt x="734" y="60"/>
                  <a:pt x="734" y="60"/>
                  <a:pt x="734" y="60"/>
                </a:cubicBezTo>
                <a:cubicBezTo>
                  <a:pt x="734" y="56"/>
                  <a:pt x="734" y="52"/>
                  <a:pt x="734" y="49"/>
                </a:cubicBezTo>
                <a:cubicBezTo>
                  <a:pt x="732" y="41"/>
                  <a:pt x="727" y="38"/>
                  <a:pt x="719" y="38"/>
                </a:cubicBezTo>
                <a:cubicBezTo>
                  <a:pt x="713" y="38"/>
                  <a:pt x="708" y="41"/>
                  <a:pt x="708" y="41"/>
                </a:cubicBezTo>
                <a:cubicBezTo>
                  <a:pt x="708" y="92"/>
                  <a:pt x="708" y="92"/>
                  <a:pt x="708" y="92"/>
                </a:cubicBezTo>
                <a:cubicBezTo>
                  <a:pt x="696" y="92"/>
                  <a:pt x="696" y="92"/>
                  <a:pt x="696" y="92"/>
                </a:cubicBezTo>
                <a:cubicBezTo>
                  <a:pt x="696" y="32"/>
                  <a:pt x="696" y="32"/>
                  <a:pt x="696" y="32"/>
                </a:cubicBezTo>
                <a:cubicBezTo>
                  <a:pt x="707" y="32"/>
                  <a:pt x="707" y="32"/>
                  <a:pt x="707" y="32"/>
                </a:cubicBezTo>
                <a:cubicBezTo>
                  <a:pt x="707" y="38"/>
                  <a:pt x="707" y="38"/>
                  <a:pt x="707" y="38"/>
                </a:cubicBezTo>
                <a:cubicBezTo>
                  <a:pt x="707" y="38"/>
                  <a:pt x="713" y="30"/>
                  <a:pt x="726" y="30"/>
                </a:cubicBezTo>
                <a:cubicBezTo>
                  <a:pt x="738" y="30"/>
                  <a:pt x="743" y="38"/>
                  <a:pt x="745" y="44"/>
                </a:cubicBezTo>
                <a:cubicBezTo>
                  <a:pt x="746" y="48"/>
                  <a:pt x="746" y="53"/>
                  <a:pt x="746" y="56"/>
                </a:cubicBezTo>
                <a:cubicBezTo>
                  <a:pt x="746" y="92"/>
                  <a:pt x="746" y="92"/>
                  <a:pt x="746" y="92"/>
                </a:cubicBezTo>
                <a:lnTo>
                  <a:pt x="734" y="92"/>
                </a:lnTo>
                <a:close/>
                <a:moveTo>
                  <a:pt x="783" y="93"/>
                </a:moveTo>
                <a:cubicBezTo>
                  <a:pt x="774" y="93"/>
                  <a:pt x="769" y="91"/>
                  <a:pt x="766" y="84"/>
                </a:cubicBezTo>
                <a:cubicBezTo>
                  <a:pt x="765" y="81"/>
                  <a:pt x="765" y="75"/>
                  <a:pt x="765" y="71"/>
                </a:cubicBezTo>
                <a:cubicBezTo>
                  <a:pt x="765" y="38"/>
                  <a:pt x="765" y="38"/>
                  <a:pt x="765" y="38"/>
                </a:cubicBezTo>
                <a:cubicBezTo>
                  <a:pt x="757" y="38"/>
                  <a:pt x="757" y="38"/>
                  <a:pt x="757" y="38"/>
                </a:cubicBezTo>
                <a:cubicBezTo>
                  <a:pt x="757" y="34"/>
                  <a:pt x="757" y="34"/>
                  <a:pt x="757" y="34"/>
                </a:cubicBezTo>
                <a:cubicBezTo>
                  <a:pt x="758" y="33"/>
                  <a:pt x="758" y="33"/>
                  <a:pt x="758" y="33"/>
                </a:cubicBezTo>
                <a:cubicBezTo>
                  <a:pt x="765" y="30"/>
                  <a:pt x="769" y="26"/>
                  <a:pt x="770" y="19"/>
                </a:cubicBezTo>
                <a:cubicBezTo>
                  <a:pt x="770" y="18"/>
                  <a:pt x="770" y="18"/>
                  <a:pt x="770" y="18"/>
                </a:cubicBezTo>
                <a:cubicBezTo>
                  <a:pt x="777" y="18"/>
                  <a:pt x="777" y="18"/>
                  <a:pt x="777" y="18"/>
                </a:cubicBezTo>
                <a:cubicBezTo>
                  <a:pt x="777" y="32"/>
                  <a:pt x="777" y="32"/>
                  <a:pt x="777" y="32"/>
                </a:cubicBezTo>
                <a:cubicBezTo>
                  <a:pt x="796" y="32"/>
                  <a:pt x="796" y="32"/>
                  <a:pt x="796" y="32"/>
                </a:cubicBezTo>
                <a:cubicBezTo>
                  <a:pt x="796" y="38"/>
                  <a:pt x="796" y="38"/>
                  <a:pt x="796" y="38"/>
                </a:cubicBezTo>
                <a:cubicBezTo>
                  <a:pt x="777" y="38"/>
                  <a:pt x="777" y="38"/>
                  <a:pt x="777" y="38"/>
                </a:cubicBezTo>
                <a:cubicBezTo>
                  <a:pt x="777" y="74"/>
                  <a:pt x="777" y="74"/>
                  <a:pt x="777" y="74"/>
                </a:cubicBezTo>
                <a:cubicBezTo>
                  <a:pt x="777" y="80"/>
                  <a:pt x="778" y="86"/>
                  <a:pt x="787" y="86"/>
                </a:cubicBezTo>
                <a:cubicBezTo>
                  <a:pt x="791" y="86"/>
                  <a:pt x="795" y="84"/>
                  <a:pt x="795" y="84"/>
                </a:cubicBezTo>
                <a:cubicBezTo>
                  <a:pt x="797" y="91"/>
                  <a:pt x="797" y="91"/>
                  <a:pt x="797" y="91"/>
                </a:cubicBezTo>
                <a:cubicBezTo>
                  <a:pt x="796" y="91"/>
                  <a:pt x="792" y="93"/>
                  <a:pt x="783" y="93"/>
                </a:cubicBezTo>
                <a:close/>
                <a:moveTo>
                  <a:pt x="824" y="93"/>
                </a:moveTo>
                <a:cubicBezTo>
                  <a:pt x="812" y="93"/>
                  <a:pt x="806" y="90"/>
                  <a:pt x="806" y="90"/>
                </a:cubicBezTo>
                <a:cubicBezTo>
                  <a:pt x="808" y="83"/>
                  <a:pt x="808" y="83"/>
                  <a:pt x="808" y="83"/>
                </a:cubicBezTo>
                <a:cubicBezTo>
                  <a:pt x="808" y="83"/>
                  <a:pt x="813" y="86"/>
                  <a:pt x="823" y="86"/>
                </a:cubicBezTo>
                <a:cubicBezTo>
                  <a:pt x="831" y="86"/>
                  <a:pt x="836" y="83"/>
                  <a:pt x="836" y="77"/>
                </a:cubicBezTo>
                <a:cubicBezTo>
                  <a:pt x="836" y="72"/>
                  <a:pt x="833" y="71"/>
                  <a:pt x="829" y="69"/>
                </a:cubicBezTo>
                <a:cubicBezTo>
                  <a:pt x="819" y="63"/>
                  <a:pt x="819" y="63"/>
                  <a:pt x="819" y="63"/>
                </a:cubicBezTo>
                <a:cubicBezTo>
                  <a:pt x="812" y="59"/>
                  <a:pt x="808" y="55"/>
                  <a:pt x="808" y="47"/>
                </a:cubicBezTo>
                <a:cubicBezTo>
                  <a:pt x="808" y="35"/>
                  <a:pt x="817" y="30"/>
                  <a:pt x="828" y="30"/>
                </a:cubicBezTo>
                <a:cubicBezTo>
                  <a:pt x="839" y="30"/>
                  <a:pt x="845" y="34"/>
                  <a:pt x="845" y="34"/>
                </a:cubicBezTo>
                <a:cubicBezTo>
                  <a:pt x="842" y="41"/>
                  <a:pt x="842" y="41"/>
                  <a:pt x="842" y="41"/>
                </a:cubicBezTo>
                <a:cubicBezTo>
                  <a:pt x="842" y="41"/>
                  <a:pt x="837" y="37"/>
                  <a:pt x="829" y="37"/>
                </a:cubicBezTo>
                <a:cubicBezTo>
                  <a:pt x="825" y="37"/>
                  <a:pt x="818" y="39"/>
                  <a:pt x="818" y="45"/>
                </a:cubicBezTo>
                <a:cubicBezTo>
                  <a:pt x="818" y="50"/>
                  <a:pt x="821" y="51"/>
                  <a:pt x="826" y="54"/>
                </a:cubicBezTo>
                <a:cubicBezTo>
                  <a:pt x="836" y="59"/>
                  <a:pt x="836" y="59"/>
                  <a:pt x="836" y="59"/>
                </a:cubicBezTo>
                <a:cubicBezTo>
                  <a:pt x="843" y="63"/>
                  <a:pt x="846" y="68"/>
                  <a:pt x="846" y="75"/>
                </a:cubicBezTo>
                <a:cubicBezTo>
                  <a:pt x="846" y="90"/>
                  <a:pt x="833" y="93"/>
                  <a:pt x="824" y="93"/>
                </a:cubicBezTo>
                <a:close/>
                <a:moveTo>
                  <a:pt x="895" y="20"/>
                </a:moveTo>
                <a:cubicBezTo>
                  <a:pt x="890" y="20"/>
                  <a:pt x="888" y="18"/>
                  <a:pt x="888" y="14"/>
                </a:cubicBezTo>
                <a:cubicBezTo>
                  <a:pt x="888" y="9"/>
                  <a:pt x="890" y="7"/>
                  <a:pt x="895" y="7"/>
                </a:cubicBezTo>
                <a:cubicBezTo>
                  <a:pt x="899" y="7"/>
                  <a:pt x="902" y="9"/>
                  <a:pt x="902" y="13"/>
                </a:cubicBezTo>
                <a:cubicBezTo>
                  <a:pt x="902" y="18"/>
                  <a:pt x="899" y="20"/>
                  <a:pt x="895" y="20"/>
                </a:cubicBezTo>
                <a:close/>
                <a:moveTo>
                  <a:pt x="889" y="92"/>
                </a:moveTo>
                <a:cubicBezTo>
                  <a:pt x="889" y="32"/>
                  <a:pt x="889" y="32"/>
                  <a:pt x="889" y="32"/>
                </a:cubicBezTo>
                <a:cubicBezTo>
                  <a:pt x="901" y="32"/>
                  <a:pt x="901" y="32"/>
                  <a:pt x="901" y="32"/>
                </a:cubicBezTo>
                <a:cubicBezTo>
                  <a:pt x="901" y="92"/>
                  <a:pt x="901" y="92"/>
                  <a:pt x="901" y="92"/>
                </a:cubicBezTo>
                <a:lnTo>
                  <a:pt x="889" y="92"/>
                </a:lnTo>
                <a:close/>
                <a:moveTo>
                  <a:pt x="932" y="93"/>
                </a:moveTo>
                <a:cubicBezTo>
                  <a:pt x="920" y="93"/>
                  <a:pt x="914" y="90"/>
                  <a:pt x="914" y="90"/>
                </a:cubicBezTo>
                <a:cubicBezTo>
                  <a:pt x="916" y="83"/>
                  <a:pt x="916" y="83"/>
                  <a:pt x="916" y="83"/>
                </a:cubicBezTo>
                <a:cubicBezTo>
                  <a:pt x="916" y="83"/>
                  <a:pt x="921" y="86"/>
                  <a:pt x="931" y="86"/>
                </a:cubicBezTo>
                <a:cubicBezTo>
                  <a:pt x="939" y="86"/>
                  <a:pt x="944" y="83"/>
                  <a:pt x="944" y="77"/>
                </a:cubicBezTo>
                <a:cubicBezTo>
                  <a:pt x="944" y="72"/>
                  <a:pt x="941" y="71"/>
                  <a:pt x="937" y="69"/>
                </a:cubicBezTo>
                <a:cubicBezTo>
                  <a:pt x="927" y="63"/>
                  <a:pt x="927" y="63"/>
                  <a:pt x="927" y="63"/>
                </a:cubicBezTo>
                <a:cubicBezTo>
                  <a:pt x="920" y="59"/>
                  <a:pt x="916" y="55"/>
                  <a:pt x="916" y="47"/>
                </a:cubicBezTo>
                <a:cubicBezTo>
                  <a:pt x="916" y="35"/>
                  <a:pt x="925" y="30"/>
                  <a:pt x="936" y="30"/>
                </a:cubicBezTo>
                <a:cubicBezTo>
                  <a:pt x="947" y="30"/>
                  <a:pt x="953" y="34"/>
                  <a:pt x="953" y="34"/>
                </a:cubicBezTo>
                <a:cubicBezTo>
                  <a:pt x="950" y="41"/>
                  <a:pt x="950" y="41"/>
                  <a:pt x="950" y="41"/>
                </a:cubicBezTo>
                <a:cubicBezTo>
                  <a:pt x="950" y="41"/>
                  <a:pt x="945" y="37"/>
                  <a:pt x="937" y="37"/>
                </a:cubicBezTo>
                <a:cubicBezTo>
                  <a:pt x="932" y="37"/>
                  <a:pt x="926" y="39"/>
                  <a:pt x="926" y="45"/>
                </a:cubicBezTo>
                <a:cubicBezTo>
                  <a:pt x="926" y="50"/>
                  <a:pt x="929" y="51"/>
                  <a:pt x="934" y="54"/>
                </a:cubicBezTo>
                <a:cubicBezTo>
                  <a:pt x="944" y="59"/>
                  <a:pt x="944" y="59"/>
                  <a:pt x="944" y="59"/>
                </a:cubicBezTo>
                <a:cubicBezTo>
                  <a:pt x="950" y="63"/>
                  <a:pt x="954" y="68"/>
                  <a:pt x="954" y="75"/>
                </a:cubicBezTo>
                <a:cubicBezTo>
                  <a:pt x="954" y="90"/>
                  <a:pt x="941" y="93"/>
                  <a:pt x="932" y="93"/>
                </a:cubicBezTo>
                <a:close/>
                <a:moveTo>
                  <a:pt x="1032" y="94"/>
                </a:moveTo>
                <a:cubicBezTo>
                  <a:pt x="1007" y="94"/>
                  <a:pt x="993" y="79"/>
                  <a:pt x="993" y="52"/>
                </a:cubicBezTo>
                <a:cubicBezTo>
                  <a:pt x="993" y="23"/>
                  <a:pt x="1007" y="6"/>
                  <a:pt x="1031" y="6"/>
                </a:cubicBezTo>
                <a:cubicBezTo>
                  <a:pt x="1055" y="6"/>
                  <a:pt x="1070" y="22"/>
                  <a:pt x="1070" y="48"/>
                </a:cubicBezTo>
                <a:cubicBezTo>
                  <a:pt x="1070" y="77"/>
                  <a:pt x="1055" y="94"/>
                  <a:pt x="1032" y="94"/>
                </a:cubicBezTo>
                <a:close/>
                <a:moveTo>
                  <a:pt x="1031" y="14"/>
                </a:moveTo>
                <a:cubicBezTo>
                  <a:pt x="1015" y="14"/>
                  <a:pt x="1005" y="27"/>
                  <a:pt x="1005" y="50"/>
                </a:cubicBezTo>
                <a:cubicBezTo>
                  <a:pt x="1005" y="74"/>
                  <a:pt x="1014" y="86"/>
                  <a:pt x="1032" y="86"/>
                </a:cubicBezTo>
                <a:cubicBezTo>
                  <a:pt x="1048" y="86"/>
                  <a:pt x="1058" y="74"/>
                  <a:pt x="1058" y="50"/>
                </a:cubicBezTo>
                <a:cubicBezTo>
                  <a:pt x="1058" y="27"/>
                  <a:pt x="1049" y="14"/>
                  <a:pt x="1031" y="14"/>
                </a:cubicBezTo>
                <a:close/>
                <a:moveTo>
                  <a:pt x="1124" y="92"/>
                </a:moveTo>
                <a:cubicBezTo>
                  <a:pt x="1124" y="86"/>
                  <a:pt x="1124" y="86"/>
                  <a:pt x="1124" y="86"/>
                </a:cubicBezTo>
                <a:cubicBezTo>
                  <a:pt x="1124" y="86"/>
                  <a:pt x="1118" y="94"/>
                  <a:pt x="1106" y="94"/>
                </a:cubicBezTo>
                <a:cubicBezTo>
                  <a:pt x="1101" y="94"/>
                  <a:pt x="1090" y="93"/>
                  <a:pt x="1087" y="80"/>
                </a:cubicBezTo>
                <a:cubicBezTo>
                  <a:pt x="1085" y="76"/>
                  <a:pt x="1086" y="69"/>
                  <a:pt x="1086" y="67"/>
                </a:cubicBezTo>
                <a:cubicBezTo>
                  <a:pt x="1086" y="32"/>
                  <a:pt x="1086" y="32"/>
                  <a:pt x="1086" y="32"/>
                </a:cubicBezTo>
                <a:cubicBezTo>
                  <a:pt x="1097" y="32"/>
                  <a:pt x="1097" y="32"/>
                  <a:pt x="1097" y="32"/>
                </a:cubicBezTo>
                <a:cubicBezTo>
                  <a:pt x="1097" y="64"/>
                  <a:pt x="1097" y="64"/>
                  <a:pt x="1097" y="64"/>
                </a:cubicBezTo>
                <a:cubicBezTo>
                  <a:pt x="1097" y="70"/>
                  <a:pt x="1097" y="72"/>
                  <a:pt x="1098" y="75"/>
                </a:cubicBezTo>
                <a:cubicBezTo>
                  <a:pt x="1099" y="82"/>
                  <a:pt x="1104" y="86"/>
                  <a:pt x="1112" y="86"/>
                </a:cubicBezTo>
                <a:cubicBezTo>
                  <a:pt x="1119" y="86"/>
                  <a:pt x="1124" y="83"/>
                  <a:pt x="1124" y="83"/>
                </a:cubicBezTo>
                <a:cubicBezTo>
                  <a:pt x="1124" y="32"/>
                  <a:pt x="1124" y="32"/>
                  <a:pt x="1124" y="32"/>
                </a:cubicBezTo>
                <a:cubicBezTo>
                  <a:pt x="1135" y="32"/>
                  <a:pt x="1135" y="32"/>
                  <a:pt x="1135" y="32"/>
                </a:cubicBezTo>
                <a:cubicBezTo>
                  <a:pt x="1135" y="92"/>
                  <a:pt x="1135" y="92"/>
                  <a:pt x="1135" y="92"/>
                </a:cubicBezTo>
                <a:lnTo>
                  <a:pt x="1124" y="92"/>
                </a:lnTo>
                <a:close/>
                <a:moveTo>
                  <a:pt x="1185" y="42"/>
                </a:moveTo>
                <a:cubicBezTo>
                  <a:pt x="1183" y="41"/>
                  <a:pt x="1181" y="39"/>
                  <a:pt x="1176" y="39"/>
                </a:cubicBezTo>
                <a:cubicBezTo>
                  <a:pt x="1170" y="39"/>
                  <a:pt x="1166" y="42"/>
                  <a:pt x="1166" y="42"/>
                </a:cubicBezTo>
                <a:cubicBezTo>
                  <a:pt x="1166" y="92"/>
                  <a:pt x="1166" y="92"/>
                  <a:pt x="1166" y="92"/>
                </a:cubicBezTo>
                <a:cubicBezTo>
                  <a:pt x="1154" y="92"/>
                  <a:pt x="1154" y="92"/>
                  <a:pt x="1154" y="92"/>
                </a:cubicBezTo>
                <a:cubicBezTo>
                  <a:pt x="1154" y="32"/>
                  <a:pt x="1154" y="32"/>
                  <a:pt x="1154" y="32"/>
                </a:cubicBezTo>
                <a:cubicBezTo>
                  <a:pt x="1166" y="32"/>
                  <a:pt x="1166" y="32"/>
                  <a:pt x="1166" y="32"/>
                </a:cubicBezTo>
                <a:cubicBezTo>
                  <a:pt x="1166" y="39"/>
                  <a:pt x="1166" y="39"/>
                  <a:pt x="1166" y="39"/>
                </a:cubicBezTo>
                <a:cubicBezTo>
                  <a:pt x="1166" y="39"/>
                  <a:pt x="1171" y="30"/>
                  <a:pt x="1180" y="30"/>
                </a:cubicBezTo>
                <a:cubicBezTo>
                  <a:pt x="1185" y="30"/>
                  <a:pt x="1187" y="32"/>
                  <a:pt x="1189" y="32"/>
                </a:cubicBezTo>
                <a:lnTo>
                  <a:pt x="1185" y="42"/>
                </a:lnTo>
                <a:close/>
                <a:moveTo>
                  <a:pt x="1227" y="92"/>
                </a:moveTo>
                <a:cubicBezTo>
                  <a:pt x="1227" y="8"/>
                  <a:pt x="1227" y="8"/>
                  <a:pt x="1227" y="8"/>
                </a:cubicBezTo>
                <a:cubicBezTo>
                  <a:pt x="1239" y="8"/>
                  <a:pt x="1239" y="8"/>
                  <a:pt x="1239" y="8"/>
                </a:cubicBezTo>
                <a:cubicBezTo>
                  <a:pt x="1239" y="85"/>
                  <a:pt x="1239" y="85"/>
                  <a:pt x="1239" y="85"/>
                </a:cubicBezTo>
                <a:cubicBezTo>
                  <a:pt x="1269" y="85"/>
                  <a:pt x="1269" y="85"/>
                  <a:pt x="1269" y="85"/>
                </a:cubicBezTo>
                <a:cubicBezTo>
                  <a:pt x="1269" y="92"/>
                  <a:pt x="1269" y="92"/>
                  <a:pt x="1269" y="92"/>
                </a:cubicBezTo>
                <a:lnTo>
                  <a:pt x="1227" y="92"/>
                </a:lnTo>
                <a:close/>
                <a:moveTo>
                  <a:pt x="1287" y="20"/>
                </a:moveTo>
                <a:cubicBezTo>
                  <a:pt x="1283" y="20"/>
                  <a:pt x="1280" y="18"/>
                  <a:pt x="1280" y="14"/>
                </a:cubicBezTo>
                <a:cubicBezTo>
                  <a:pt x="1280" y="9"/>
                  <a:pt x="1283" y="7"/>
                  <a:pt x="1287" y="7"/>
                </a:cubicBezTo>
                <a:cubicBezTo>
                  <a:pt x="1291" y="7"/>
                  <a:pt x="1294" y="9"/>
                  <a:pt x="1294" y="13"/>
                </a:cubicBezTo>
                <a:cubicBezTo>
                  <a:pt x="1294" y="18"/>
                  <a:pt x="1291" y="20"/>
                  <a:pt x="1287" y="20"/>
                </a:cubicBezTo>
                <a:close/>
                <a:moveTo>
                  <a:pt x="1281" y="92"/>
                </a:moveTo>
                <a:cubicBezTo>
                  <a:pt x="1281" y="32"/>
                  <a:pt x="1281" y="32"/>
                  <a:pt x="1281" y="32"/>
                </a:cubicBezTo>
                <a:cubicBezTo>
                  <a:pt x="1293" y="32"/>
                  <a:pt x="1293" y="32"/>
                  <a:pt x="1293" y="32"/>
                </a:cubicBezTo>
                <a:cubicBezTo>
                  <a:pt x="1293" y="92"/>
                  <a:pt x="1293" y="92"/>
                  <a:pt x="1293" y="92"/>
                </a:cubicBezTo>
                <a:lnTo>
                  <a:pt x="1281" y="92"/>
                </a:lnTo>
                <a:close/>
                <a:moveTo>
                  <a:pt x="1343" y="8"/>
                </a:moveTo>
                <a:cubicBezTo>
                  <a:pt x="1343" y="8"/>
                  <a:pt x="1340" y="6"/>
                  <a:pt x="1336" y="6"/>
                </a:cubicBezTo>
                <a:cubicBezTo>
                  <a:pt x="1331" y="6"/>
                  <a:pt x="1328" y="8"/>
                  <a:pt x="1327" y="11"/>
                </a:cubicBezTo>
                <a:cubicBezTo>
                  <a:pt x="1325" y="13"/>
                  <a:pt x="1325" y="17"/>
                  <a:pt x="1325" y="23"/>
                </a:cubicBezTo>
                <a:cubicBezTo>
                  <a:pt x="1325" y="32"/>
                  <a:pt x="1325" y="32"/>
                  <a:pt x="1325" y="32"/>
                </a:cubicBezTo>
                <a:cubicBezTo>
                  <a:pt x="1339" y="32"/>
                  <a:pt x="1339" y="32"/>
                  <a:pt x="1339" y="32"/>
                </a:cubicBezTo>
                <a:cubicBezTo>
                  <a:pt x="1339" y="38"/>
                  <a:pt x="1339" y="38"/>
                  <a:pt x="1339" y="38"/>
                </a:cubicBezTo>
                <a:cubicBezTo>
                  <a:pt x="1325" y="38"/>
                  <a:pt x="1325" y="38"/>
                  <a:pt x="1325" y="38"/>
                </a:cubicBezTo>
                <a:cubicBezTo>
                  <a:pt x="1325" y="92"/>
                  <a:pt x="1325" y="92"/>
                  <a:pt x="1325" y="92"/>
                </a:cubicBezTo>
                <a:cubicBezTo>
                  <a:pt x="1314" y="92"/>
                  <a:pt x="1314" y="92"/>
                  <a:pt x="1314" y="92"/>
                </a:cubicBezTo>
                <a:cubicBezTo>
                  <a:pt x="1314" y="38"/>
                  <a:pt x="1314" y="38"/>
                  <a:pt x="1314" y="38"/>
                </a:cubicBezTo>
                <a:cubicBezTo>
                  <a:pt x="1305" y="38"/>
                  <a:pt x="1305" y="38"/>
                  <a:pt x="1305" y="38"/>
                </a:cubicBezTo>
                <a:cubicBezTo>
                  <a:pt x="1305" y="32"/>
                  <a:pt x="1305" y="32"/>
                  <a:pt x="1305" y="32"/>
                </a:cubicBezTo>
                <a:cubicBezTo>
                  <a:pt x="1314" y="32"/>
                  <a:pt x="1314" y="32"/>
                  <a:pt x="1314" y="32"/>
                </a:cubicBezTo>
                <a:cubicBezTo>
                  <a:pt x="1314" y="28"/>
                  <a:pt x="1314" y="28"/>
                  <a:pt x="1314" y="28"/>
                </a:cubicBezTo>
                <a:cubicBezTo>
                  <a:pt x="1314" y="24"/>
                  <a:pt x="1314" y="17"/>
                  <a:pt x="1315" y="13"/>
                </a:cubicBezTo>
                <a:cubicBezTo>
                  <a:pt x="1318" y="5"/>
                  <a:pt x="1324" y="0"/>
                  <a:pt x="1334" y="0"/>
                </a:cubicBezTo>
                <a:cubicBezTo>
                  <a:pt x="1341" y="0"/>
                  <a:pt x="1345" y="2"/>
                  <a:pt x="1345" y="2"/>
                </a:cubicBezTo>
                <a:lnTo>
                  <a:pt x="1343" y="8"/>
                </a:lnTo>
                <a:close/>
                <a:moveTo>
                  <a:pt x="1356" y="60"/>
                </a:moveTo>
                <a:cubicBezTo>
                  <a:pt x="1356" y="60"/>
                  <a:pt x="1356" y="62"/>
                  <a:pt x="1356" y="62"/>
                </a:cubicBezTo>
                <a:cubicBezTo>
                  <a:pt x="1356" y="83"/>
                  <a:pt x="1370" y="86"/>
                  <a:pt x="1377" y="86"/>
                </a:cubicBezTo>
                <a:cubicBezTo>
                  <a:pt x="1386" y="86"/>
                  <a:pt x="1390" y="83"/>
                  <a:pt x="1390" y="83"/>
                </a:cubicBezTo>
                <a:cubicBezTo>
                  <a:pt x="1393" y="90"/>
                  <a:pt x="1393" y="90"/>
                  <a:pt x="1393" y="90"/>
                </a:cubicBezTo>
                <a:cubicBezTo>
                  <a:pt x="1393" y="90"/>
                  <a:pt x="1387" y="93"/>
                  <a:pt x="1375" y="93"/>
                </a:cubicBezTo>
                <a:cubicBezTo>
                  <a:pt x="1362" y="93"/>
                  <a:pt x="1345" y="89"/>
                  <a:pt x="1345" y="62"/>
                </a:cubicBezTo>
                <a:cubicBezTo>
                  <a:pt x="1345" y="51"/>
                  <a:pt x="1349" y="30"/>
                  <a:pt x="1372" y="30"/>
                </a:cubicBezTo>
                <a:cubicBezTo>
                  <a:pt x="1382" y="30"/>
                  <a:pt x="1388" y="34"/>
                  <a:pt x="1391" y="40"/>
                </a:cubicBezTo>
                <a:cubicBezTo>
                  <a:pt x="1394" y="44"/>
                  <a:pt x="1395" y="51"/>
                  <a:pt x="1395" y="58"/>
                </a:cubicBezTo>
                <a:cubicBezTo>
                  <a:pt x="1395" y="59"/>
                  <a:pt x="1395" y="59"/>
                  <a:pt x="1395" y="59"/>
                </a:cubicBezTo>
                <a:cubicBezTo>
                  <a:pt x="1395" y="60"/>
                  <a:pt x="1395" y="60"/>
                  <a:pt x="1395" y="60"/>
                </a:cubicBezTo>
                <a:lnTo>
                  <a:pt x="1356" y="60"/>
                </a:lnTo>
                <a:close/>
                <a:moveTo>
                  <a:pt x="1383" y="52"/>
                </a:moveTo>
                <a:cubicBezTo>
                  <a:pt x="1383" y="42"/>
                  <a:pt x="1379" y="37"/>
                  <a:pt x="1371" y="37"/>
                </a:cubicBezTo>
                <a:cubicBezTo>
                  <a:pt x="1364" y="37"/>
                  <a:pt x="1360" y="40"/>
                  <a:pt x="1358" y="46"/>
                </a:cubicBezTo>
                <a:cubicBezTo>
                  <a:pt x="1357" y="50"/>
                  <a:pt x="1357" y="53"/>
                  <a:pt x="1357" y="54"/>
                </a:cubicBezTo>
                <a:cubicBezTo>
                  <a:pt x="1383" y="54"/>
                  <a:pt x="1383" y="54"/>
                  <a:pt x="1383" y="54"/>
                </a:cubicBezTo>
                <a:lnTo>
                  <a:pt x="1383" y="52"/>
                </a:lnTo>
                <a:close/>
                <a:moveTo>
                  <a:pt x="1420" y="23"/>
                </a:moveTo>
                <a:cubicBezTo>
                  <a:pt x="1417" y="30"/>
                  <a:pt x="1410" y="34"/>
                  <a:pt x="1410" y="34"/>
                </a:cubicBezTo>
                <a:cubicBezTo>
                  <a:pt x="1406" y="31"/>
                  <a:pt x="1406" y="31"/>
                  <a:pt x="1406" y="31"/>
                </a:cubicBezTo>
                <a:cubicBezTo>
                  <a:pt x="1406" y="31"/>
                  <a:pt x="1411" y="25"/>
                  <a:pt x="1411" y="14"/>
                </a:cubicBezTo>
                <a:cubicBezTo>
                  <a:pt x="1411" y="7"/>
                  <a:pt x="1410" y="4"/>
                  <a:pt x="1410" y="4"/>
                </a:cubicBezTo>
                <a:cubicBezTo>
                  <a:pt x="1423" y="4"/>
                  <a:pt x="1423" y="4"/>
                  <a:pt x="1423" y="4"/>
                </a:cubicBezTo>
                <a:cubicBezTo>
                  <a:pt x="1423" y="5"/>
                  <a:pt x="1423" y="5"/>
                  <a:pt x="1423" y="5"/>
                </a:cubicBezTo>
                <a:cubicBezTo>
                  <a:pt x="1423" y="15"/>
                  <a:pt x="1422" y="19"/>
                  <a:pt x="1420" y="23"/>
                </a:cubicBezTo>
                <a:close/>
                <a:moveTo>
                  <a:pt x="1444" y="93"/>
                </a:moveTo>
                <a:cubicBezTo>
                  <a:pt x="1431" y="93"/>
                  <a:pt x="1425" y="90"/>
                  <a:pt x="1425" y="90"/>
                </a:cubicBezTo>
                <a:cubicBezTo>
                  <a:pt x="1428" y="83"/>
                  <a:pt x="1428" y="83"/>
                  <a:pt x="1428" y="83"/>
                </a:cubicBezTo>
                <a:cubicBezTo>
                  <a:pt x="1428" y="83"/>
                  <a:pt x="1433" y="86"/>
                  <a:pt x="1443" y="86"/>
                </a:cubicBezTo>
                <a:cubicBezTo>
                  <a:pt x="1451" y="86"/>
                  <a:pt x="1455" y="83"/>
                  <a:pt x="1455" y="77"/>
                </a:cubicBezTo>
                <a:cubicBezTo>
                  <a:pt x="1455" y="72"/>
                  <a:pt x="1453" y="71"/>
                  <a:pt x="1449" y="69"/>
                </a:cubicBezTo>
                <a:cubicBezTo>
                  <a:pt x="1439" y="63"/>
                  <a:pt x="1439" y="63"/>
                  <a:pt x="1439" y="63"/>
                </a:cubicBezTo>
                <a:cubicBezTo>
                  <a:pt x="1432" y="59"/>
                  <a:pt x="1428" y="55"/>
                  <a:pt x="1428" y="47"/>
                </a:cubicBezTo>
                <a:cubicBezTo>
                  <a:pt x="1428" y="35"/>
                  <a:pt x="1436" y="30"/>
                  <a:pt x="1448" y="30"/>
                </a:cubicBezTo>
                <a:cubicBezTo>
                  <a:pt x="1459" y="30"/>
                  <a:pt x="1464" y="34"/>
                  <a:pt x="1464" y="34"/>
                </a:cubicBezTo>
                <a:cubicBezTo>
                  <a:pt x="1462" y="41"/>
                  <a:pt x="1462" y="41"/>
                  <a:pt x="1462" y="41"/>
                </a:cubicBezTo>
                <a:cubicBezTo>
                  <a:pt x="1462" y="41"/>
                  <a:pt x="1457" y="37"/>
                  <a:pt x="1449" y="37"/>
                </a:cubicBezTo>
                <a:cubicBezTo>
                  <a:pt x="1444" y="37"/>
                  <a:pt x="1438" y="39"/>
                  <a:pt x="1438" y="45"/>
                </a:cubicBezTo>
                <a:cubicBezTo>
                  <a:pt x="1438" y="50"/>
                  <a:pt x="1440" y="51"/>
                  <a:pt x="1446" y="54"/>
                </a:cubicBezTo>
                <a:cubicBezTo>
                  <a:pt x="1455" y="59"/>
                  <a:pt x="1455" y="59"/>
                  <a:pt x="1455" y="59"/>
                </a:cubicBezTo>
                <a:cubicBezTo>
                  <a:pt x="1462" y="63"/>
                  <a:pt x="1466" y="68"/>
                  <a:pt x="1466" y="75"/>
                </a:cubicBezTo>
                <a:cubicBezTo>
                  <a:pt x="1466" y="90"/>
                  <a:pt x="1452" y="93"/>
                  <a:pt x="1444" y="93"/>
                </a:cubicBezTo>
                <a:close/>
                <a:moveTo>
                  <a:pt x="1587" y="93"/>
                </a:moveTo>
                <a:cubicBezTo>
                  <a:pt x="1575" y="93"/>
                  <a:pt x="1575" y="93"/>
                  <a:pt x="1575" y="93"/>
                </a:cubicBezTo>
                <a:cubicBezTo>
                  <a:pt x="1557" y="31"/>
                  <a:pt x="1557" y="31"/>
                  <a:pt x="1557" y="31"/>
                </a:cubicBezTo>
                <a:cubicBezTo>
                  <a:pt x="1556" y="25"/>
                  <a:pt x="1556" y="23"/>
                  <a:pt x="1556" y="23"/>
                </a:cubicBezTo>
                <a:cubicBezTo>
                  <a:pt x="1556" y="23"/>
                  <a:pt x="1556" y="25"/>
                  <a:pt x="1554" y="31"/>
                </a:cubicBezTo>
                <a:cubicBezTo>
                  <a:pt x="1536" y="93"/>
                  <a:pt x="1536" y="93"/>
                  <a:pt x="1536" y="93"/>
                </a:cubicBezTo>
                <a:cubicBezTo>
                  <a:pt x="1524" y="93"/>
                  <a:pt x="1524" y="93"/>
                  <a:pt x="1524" y="93"/>
                </a:cubicBezTo>
                <a:cubicBezTo>
                  <a:pt x="1500" y="8"/>
                  <a:pt x="1500" y="8"/>
                  <a:pt x="1500" y="8"/>
                </a:cubicBezTo>
                <a:cubicBezTo>
                  <a:pt x="1512" y="8"/>
                  <a:pt x="1512" y="8"/>
                  <a:pt x="1512" y="8"/>
                </a:cubicBezTo>
                <a:cubicBezTo>
                  <a:pt x="1530" y="72"/>
                  <a:pt x="1530" y="72"/>
                  <a:pt x="1530" y="72"/>
                </a:cubicBezTo>
                <a:cubicBezTo>
                  <a:pt x="1532" y="78"/>
                  <a:pt x="1532" y="81"/>
                  <a:pt x="1532" y="81"/>
                </a:cubicBezTo>
                <a:cubicBezTo>
                  <a:pt x="1532" y="81"/>
                  <a:pt x="1532" y="77"/>
                  <a:pt x="1534" y="72"/>
                </a:cubicBezTo>
                <a:cubicBezTo>
                  <a:pt x="1552" y="8"/>
                  <a:pt x="1552" y="8"/>
                  <a:pt x="1552" y="8"/>
                </a:cubicBezTo>
                <a:cubicBezTo>
                  <a:pt x="1562" y="8"/>
                  <a:pt x="1562" y="8"/>
                  <a:pt x="1562" y="8"/>
                </a:cubicBezTo>
                <a:cubicBezTo>
                  <a:pt x="1581" y="73"/>
                  <a:pt x="1581" y="73"/>
                  <a:pt x="1581" y="73"/>
                </a:cubicBezTo>
                <a:cubicBezTo>
                  <a:pt x="1582" y="77"/>
                  <a:pt x="1582" y="81"/>
                  <a:pt x="1582" y="81"/>
                </a:cubicBezTo>
                <a:cubicBezTo>
                  <a:pt x="1582" y="81"/>
                  <a:pt x="1583" y="77"/>
                  <a:pt x="1584" y="72"/>
                </a:cubicBezTo>
                <a:cubicBezTo>
                  <a:pt x="1603" y="8"/>
                  <a:pt x="1603" y="8"/>
                  <a:pt x="1603" y="8"/>
                </a:cubicBezTo>
                <a:cubicBezTo>
                  <a:pt x="1613" y="8"/>
                  <a:pt x="1613" y="8"/>
                  <a:pt x="1613" y="8"/>
                </a:cubicBezTo>
                <a:lnTo>
                  <a:pt x="1587" y="93"/>
                </a:lnTo>
                <a:close/>
                <a:moveTo>
                  <a:pt x="1643" y="94"/>
                </a:moveTo>
                <a:cubicBezTo>
                  <a:pt x="1626" y="94"/>
                  <a:pt x="1615" y="81"/>
                  <a:pt x="1615" y="63"/>
                </a:cubicBezTo>
                <a:cubicBezTo>
                  <a:pt x="1615" y="50"/>
                  <a:pt x="1621" y="30"/>
                  <a:pt x="1645" y="30"/>
                </a:cubicBezTo>
                <a:cubicBezTo>
                  <a:pt x="1662" y="30"/>
                  <a:pt x="1673" y="43"/>
                  <a:pt x="1673" y="61"/>
                </a:cubicBezTo>
                <a:cubicBezTo>
                  <a:pt x="1673" y="74"/>
                  <a:pt x="1667" y="94"/>
                  <a:pt x="1643" y="94"/>
                </a:cubicBezTo>
                <a:close/>
                <a:moveTo>
                  <a:pt x="1644" y="37"/>
                </a:moveTo>
                <a:cubicBezTo>
                  <a:pt x="1632" y="37"/>
                  <a:pt x="1628" y="46"/>
                  <a:pt x="1628" y="62"/>
                </a:cubicBezTo>
                <a:cubicBezTo>
                  <a:pt x="1628" y="76"/>
                  <a:pt x="1632" y="87"/>
                  <a:pt x="1644" y="87"/>
                </a:cubicBezTo>
                <a:cubicBezTo>
                  <a:pt x="1656" y="87"/>
                  <a:pt x="1660" y="78"/>
                  <a:pt x="1660" y="62"/>
                </a:cubicBezTo>
                <a:cubicBezTo>
                  <a:pt x="1660" y="48"/>
                  <a:pt x="1656" y="37"/>
                  <a:pt x="1644" y="37"/>
                </a:cubicBezTo>
                <a:close/>
                <a:moveTo>
                  <a:pt x="1719" y="42"/>
                </a:moveTo>
                <a:cubicBezTo>
                  <a:pt x="1718" y="41"/>
                  <a:pt x="1715" y="39"/>
                  <a:pt x="1710" y="39"/>
                </a:cubicBezTo>
                <a:cubicBezTo>
                  <a:pt x="1704" y="39"/>
                  <a:pt x="1700" y="42"/>
                  <a:pt x="1700" y="42"/>
                </a:cubicBezTo>
                <a:cubicBezTo>
                  <a:pt x="1700" y="92"/>
                  <a:pt x="1700" y="92"/>
                  <a:pt x="1700" y="92"/>
                </a:cubicBezTo>
                <a:cubicBezTo>
                  <a:pt x="1688" y="92"/>
                  <a:pt x="1688" y="92"/>
                  <a:pt x="1688" y="92"/>
                </a:cubicBezTo>
                <a:cubicBezTo>
                  <a:pt x="1688" y="32"/>
                  <a:pt x="1688" y="32"/>
                  <a:pt x="1688" y="32"/>
                </a:cubicBezTo>
                <a:cubicBezTo>
                  <a:pt x="1700" y="32"/>
                  <a:pt x="1700" y="32"/>
                  <a:pt x="1700" y="32"/>
                </a:cubicBezTo>
                <a:cubicBezTo>
                  <a:pt x="1700" y="39"/>
                  <a:pt x="1700" y="39"/>
                  <a:pt x="1700" y="39"/>
                </a:cubicBezTo>
                <a:cubicBezTo>
                  <a:pt x="1700" y="39"/>
                  <a:pt x="1705" y="30"/>
                  <a:pt x="1714" y="30"/>
                </a:cubicBezTo>
                <a:cubicBezTo>
                  <a:pt x="1719" y="30"/>
                  <a:pt x="1721" y="32"/>
                  <a:pt x="1723" y="32"/>
                </a:cubicBezTo>
                <a:lnTo>
                  <a:pt x="1719" y="42"/>
                </a:lnTo>
                <a:close/>
                <a:moveTo>
                  <a:pt x="1769" y="92"/>
                </a:moveTo>
                <a:cubicBezTo>
                  <a:pt x="1746" y="60"/>
                  <a:pt x="1746" y="60"/>
                  <a:pt x="1746" y="60"/>
                </a:cubicBezTo>
                <a:cubicBezTo>
                  <a:pt x="1746" y="92"/>
                  <a:pt x="1746" y="92"/>
                  <a:pt x="1746" y="92"/>
                </a:cubicBezTo>
                <a:cubicBezTo>
                  <a:pt x="1734" y="92"/>
                  <a:pt x="1734" y="92"/>
                  <a:pt x="1734" y="92"/>
                </a:cubicBezTo>
                <a:cubicBezTo>
                  <a:pt x="1734" y="0"/>
                  <a:pt x="1734" y="0"/>
                  <a:pt x="1734" y="0"/>
                </a:cubicBezTo>
                <a:cubicBezTo>
                  <a:pt x="1746" y="0"/>
                  <a:pt x="1746" y="0"/>
                  <a:pt x="1746" y="0"/>
                </a:cubicBezTo>
                <a:cubicBezTo>
                  <a:pt x="1746" y="58"/>
                  <a:pt x="1746" y="58"/>
                  <a:pt x="1746" y="58"/>
                </a:cubicBezTo>
                <a:cubicBezTo>
                  <a:pt x="1770" y="32"/>
                  <a:pt x="1770" y="32"/>
                  <a:pt x="1770" y="32"/>
                </a:cubicBezTo>
                <a:cubicBezTo>
                  <a:pt x="1783" y="32"/>
                  <a:pt x="1783" y="32"/>
                  <a:pt x="1783" y="32"/>
                </a:cubicBezTo>
                <a:cubicBezTo>
                  <a:pt x="1757" y="57"/>
                  <a:pt x="1757" y="57"/>
                  <a:pt x="1757" y="57"/>
                </a:cubicBezTo>
                <a:cubicBezTo>
                  <a:pt x="1783" y="92"/>
                  <a:pt x="1783" y="92"/>
                  <a:pt x="1783" y="92"/>
                </a:cubicBezTo>
                <a:lnTo>
                  <a:pt x="1769" y="92"/>
                </a:lnTo>
                <a:close/>
                <a:moveTo>
                  <a:pt x="1803" y="99"/>
                </a:moveTo>
                <a:cubicBezTo>
                  <a:pt x="1799" y="106"/>
                  <a:pt x="1792" y="110"/>
                  <a:pt x="1792" y="110"/>
                </a:cubicBezTo>
                <a:cubicBezTo>
                  <a:pt x="1789" y="106"/>
                  <a:pt x="1789" y="106"/>
                  <a:pt x="1789" y="106"/>
                </a:cubicBezTo>
                <a:cubicBezTo>
                  <a:pt x="1789" y="106"/>
                  <a:pt x="1794" y="100"/>
                  <a:pt x="1794" y="89"/>
                </a:cubicBezTo>
                <a:cubicBezTo>
                  <a:pt x="1794" y="83"/>
                  <a:pt x="1793" y="80"/>
                  <a:pt x="1793" y="80"/>
                </a:cubicBezTo>
                <a:cubicBezTo>
                  <a:pt x="1805" y="80"/>
                  <a:pt x="1805" y="80"/>
                  <a:pt x="1805" y="80"/>
                </a:cubicBezTo>
                <a:cubicBezTo>
                  <a:pt x="1805" y="80"/>
                  <a:pt x="1805" y="80"/>
                  <a:pt x="1805" y="80"/>
                </a:cubicBezTo>
                <a:cubicBezTo>
                  <a:pt x="1805" y="91"/>
                  <a:pt x="1804" y="95"/>
                  <a:pt x="1803" y="99"/>
                </a:cubicBezTo>
                <a:close/>
                <a:moveTo>
                  <a:pt x="1878" y="92"/>
                </a:moveTo>
                <a:cubicBezTo>
                  <a:pt x="1878" y="87"/>
                  <a:pt x="1878" y="87"/>
                  <a:pt x="1878" y="87"/>
                </a:cubicBezTo>
                <a:cubicBezTo>
                  <a:pt x="1878" y="87"/>
                  <a:pt x="1873" y="93"/>
                  <a:pt x="1863" y="93"/>
                </a:cubicBezTo>
                <a:cubicBezTo>
                  <a:pt x="1852" y="93"/>
                  <a:pt x="1844" y="87"/>
                  <a:pt x="1844" y="76"/>
                </a:cubicBezTo>
                <a:cubicBezTo>
                  <a:pt x="1844" y="70"/>
                  <a:pt x="1847" y="65"/>
                  <a:pt x="1851" y="62"/>
                </a:cubicBezTo>
                <a:cubicBezTo>
                  <a:pt x="1855" y="59"/>
                  <a:pt x="1862" y="58"/>
                  <a:pt x="1869" y="58"/>
                </a:cubicBezTo>
                <a:cubicBezTo>
                  <a:pt x="1873" y="58"/>
                  <a:pt x="1878" y="59"/>
                  <a:pt x="1878" y="59"/>
                </a:cubicBezTo>
                <a:cubicBezTo>
                  <a:pt x="1878" y="54"/>
                  <a:pt x="1878" y="54"/>
                  <a:pt x="1878" y="54"/>
                </a:cubicBezTo>
                <a:cubicBezTo>
                  <a:pt x="1878" y="51"/>
                  <a:pt x="1878" y="46"/>
                  <a:pt x="1877" y="44"/>
                </a:cubicBezTo>
                <a:cubicBezTo>
                  <a:pt x="1876" y="39"/>
                  <a:pt x="1871" y="37"/>
                  <a:pt x="1866" y="37"/>
                </a:cubicBezTo>
                <a:cubicBezTo>
                  <a:pt x="1858" y="37"/>
                  <a:pt x="1853" y="40"/>
                  <a:pt x="1853" y="40"/>
                </a:cubicBezTo>
                <a:cubicBezTo>
                  <a:pt x="1850" y="33"/>
                  <a:pt x="1850" y="33"/>
                  <a:pt x="1850" y="33"/>
                </a:cubicBezTo>
                <a:cubicBezTo>
                  <a:pt x="1850" y="33"/>
                  <a:pt x="1857" y="30"/>
                  <a:pt x="1869" y="30"/>
                </a:cubicBezTo>
                <a:cubicBezTo>
                  <a:pt x="1885" y="30"/>
                  <a:pt x="1888" y="39"/>
                  <a:pt x="1888" y="42"/>
                </a:cubicBezTo>
                <a:cubicBezTo>
                  <a:pt x="1889" y="45"/>
                  <a:pt x="1889" y="55"/>
                  <a:pt x="1889" y="57"/>
                </a:cubicBezTo>
                <a:cubicBezTo>
                  <a:pt x="1889" y="92"/>
                  <a:pt x="1889" y="92"/>
                  <a:pt x="1889" y="92"/>
                </a:cubicBezTo>
                <a:lnTo>
                  <a:pt x="1878" y="92"/>
                </a:lnTo>
                <a:close/>
                <a:moveTo>
                  <a:pt x="1878" y="64"/>
                </a:moveTo>
                <a:cubicBezTo>
                  <a:pt x="1878" y="64"/>
                  <a:pt x="1876" y="64"/>
                  <a:pt x="1871" y="64"/>
                </a:cubicBezTo>
                <a:cubicBezTo>
                  <a:pt x="1867" y="64"/>
                  <a:pt x="1863" y="65"/>
                  <a:pt x="1861" y="66"/>
                </a:cubicBezTo>
                <a:cubicBezTo>
                  <a:pt x="1857" y="68"/>
                  <a:pt x="1856" y="72"/>
                  <a:pt x="1856" y="75"/>
                </a:cubicBezTo>
                <a:cubicBezTo>
                  <a:pt x="1856" y="84"/>
                  <a:pt x="1862" y="86"/>
                  <a:pt x="1868" y="86"/>
                </a:cubicBezTo>
                <a:cubicBezTo>
                  <a:pt x="1874" y="86"/>
                  <a:pt x="1878" y="84"/>
                  <a:pt x="1878" y="84"/>
                </a:cubicBezTo>
                <a:lnTo>
                  <a:pt x="1878" y="64"/>
                </a:lnTo>
                <a:close/>
                <a:moveTo>
                  <a:pt x="1946" y="92"/>
                </a:moveTo>
                <a:cubicBezTo>
                  <a:pt x="1946" y="60"/>
                  <a:pt x="1946" y="60"/>
                  <a:pt x="1946" y="60"/>
                </a:cubicBezTo>
                <a:cubicBezTo>
                  <a:pt x="1946" y="56"/>
                  <a:pt x="1946" y="52"/>
                  <a:pt x="1945" y="49"/>
                </a:cubicBezTo>
                <a:cubicBezTo>
                  <a:pt x="1944" y="41"/>
                  <a:pt x="1939" y="38"/>
                  <a:pt x="1931" y="38"/>
                </a:cubicBezTo>
                <a:cubicBezTo>
                  <a:pt x="1924" y="38"/>
                  <a:pt x="1919" y="41"/>
                  <a:pt x="1919" y="41"/>
                </a:cubicBezTo>
                <a:cubicBezTo>
                  <a:pt x="1919" y="92"/>
                  <a:pt x="1919" y="92"/>
                  <a:pt x="1919" y="92"/>
                </a:cubicBezTo>
                <a:cubicBezTo>
                  <a:pt x="1908" y="92"/>
                  <a:pt x="1908" y="92"/>
                  <a:pt x="1908" y="92"/>
                </a:cubicBezTo>
                <a:cubicBezTo>
                  <a:pt x="1908" y="32"/>
                  <a:pt x="1908" y="32"/>
                  <a:pt x="1908" y="32"/>
                </a:cubicBezTo>
                <a:cubicBezTo>
                  <a:pt x="1919" y="32"/>
                  <a:pt x="1919" y="32"/>
                  <a:pt x="1919" y="32"/>
                </a:cubicBezTo>
                <a:cubicBezTo>
                  <a:pt x="1919" y="38"/>
                  <a:pt x="1919" y="38"/>
                  <a:pt x="1919" y="38"/>
                </a:cubicBezTo>
                <a:cubicBezTo>
                  <a:pt x="1919" y="38"/>
                  <a:pt x="1925" y="30"/>
                  <a:pt x="1937" y="30"/>
                </a:cubicBezTo>
                <a:cubicBezTo>
                  <a:pt x="1950" y="30"/>
                  <a:pt x="1955" y="38"/>
                  <a:pt x="1956" y="44"/>
                </a:cubicBezTo>
                <a:cubicBezTo>
                  <a:pt x="1957" y="48"/>
                  <a:pt x="1957" y="53"/>
                  <a:pt x="1957" y="56"/>
                </a:cubicBezTo>
                <a:cubicBezTo>
                  <a:pt x="1957" y="92"/>
                  <a:pt x="1957" y="92"/>
                  <a:pt x="1957" y="92"/>
                </a:cubicBezTo>
                <a:lnTo>
                  <a:pt x="1946" y="92"/>
                </a:lnTo>
                <a:close/>
                <a:moveTo>
                  <a:pt x="2015" y="92"/>
                </a:moveTo>
                <a:cubicBezTo>
                  <a:pt x="2015" y="86"/>
                  <a:pt x="2015" y="86"/>
                  <a:pt x="2015" y="86"/>
                </a:cubicBezTo>
                <a:cubicBezTo>
                  <a:pt x="2015" y="86"/>
                  <a:pt x="2010" y="93"/>
                  <a:pt x="1998" y="93"/>
                </a:cubicBezTo>
                <a:cubicBezTo>
                  <a:pt x="1984" y="93"/>
                  <a:pt x="1973" y="83"/>
                  <a:pt x="1973" y="63"/>
                </a:cubicBezTo>
                <a:cubicBezTo>
                  <a:pt x="1973" y="43"/>
                  <a:pt x="1986" y="31"/>
                  <a:pt x="2002" y="31"/>
                </a:cubicBezTo>
                <a:cubicBezTo>
                  <a:pt x="2011" y="31"/>
                  <a:pt x="2015" y="33"/>
                  <a:pt x="2015" y="33"/>
                </a:cubicBezTo>
                <a:cubicBezTo>
                  <a:pt x="2015" y="0"/>
                  <a:pt x="2015" y="0"/>
                  <a:pt x="2015" y="0"/>
                </a:cubicBezTo>
                <a:cubicBezTo>
                  <a:pt x="2027" y="0"/>
                  <a:pt x="2027" y="0"/>
                  <a:pt x="2027" y="0"/>
                </a:cubicBezTo>
                <a:cubicBezTo>
                  <a:pt x="2027" y="92"/>
                  <a:pt x="2027" y="92"/>
                  <a:pt x="2027" y="92"/>
                </a:cubicBezTo>
                <a:lnTo>
                  <a:pt x="2015" y="92"/>
                </a:lnTo>
                <a:close/>
                <a:moveTo>
                  <a:pt x="2015" y="38"/>
                </a:moveTo>
                <a:cubicBezTo>
                  <a:pt x="2015" y="38"/>
                  <a:pt x="2012" y="37"/>
                  <a:pt x="2006" y="37"/>
                </a:cubicBezTo>
                <a:cubicBezTo>
                  <a:pt x="1992" y="37"/>
                  <a:pt x="1985" y="46"/>
                  <a:pt x="1985" y="62"/>
                </a:cubicBezTo>
                <a:cubicBezTo>
                  <a:pt x="1985" y="76"/>
                  <a:pt x="1992" y="86"/>
                  <a:pt x="2004" y="86"/>
                </a:cubicBezTo>
                <a:cubicBezTo>
                  <a:pt x="2011" y="86"/>
                  <a:pt x="2015" y="83"/>
                  <a:pt x="2015" y="83"/>
                </a:cubicBezTo>
                <a:lnTo>
                  <a:pt x="2015" y="38"/>
                </a:lnTo>
                <a:close/>
              </a:path>
            </a:pathLst>
          </a:custGeom>
          <a:solidFill>
            <a:srgbClr val="505759"/>
          </a:solidFill>
          <a:ln>
            <a:noFill/>
          </a:ln>
        </p:spPr>
        <p:txBody>
          <a:bodyPr vert="horz" wrap="square" lIns="91440" tIns="45720" rIns="91440" bIns="45720" numCol="1" anchor="t" anchorCtr="0" compatLnSpc="1">
            <a:prstTxWarp prst="textNoShape">
              <a:avLst/>
            </a:prstTxWarp>
          </a:bodyPr>
          <a:lstStyle/>
          <a:p>
            <a:endParaRPr lang="en-US"/>
          </a:p>
        </p:txBody>
      </p:sp>
      <p:pic>
        <p:nvPicPr>
          <p:cNvPr id="9"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80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03">
    <p:spTree>
      <p:nvGrpSpPr>
        <p:cNvPr id="1" name=""/>
        <p:cNvGrpSpPr/>
        <p:nvPr/>
      </p:nvGrpSpPr>
      <p:grpSpPr>
        <a:xfrm>
          <a:off x="0" y="0"/>
          <a:ext cx="0" cy="0"/>
          <a:chOff x="0" y="0"/>
          <a:chExt cx="0" cy="0"/>
        </a:xfrm>
      </p:grpSpPr>
      <p:sp>
        <p:nvSpPr>
          <p:cNvPr id="10" name="Freeform 16" title="Helping Patients is Our Life's Work, and"/>
          <p:cNvSpPr>
            <a:spLocks noChangeAspect="1" noEditPoints="1"/>
          </p:cNvSpPr>
          <p:nvPr userDrawn="1"/>
        </p:nvSpPr>
        <p:spPr bwMode="gray">
          <a:xfrm>
            <a:off x="1778147" y="3968495"/>
            <a:ext cx="4443984" cy="262666"/>
          </a:xfrm>
          <a:custGeom>
            <a:avLst/>
            <a:gdLst>
              <a:gd name="T0" fmla="*/ 11 w 2027"/>
              <a:gd name="T1" fmla="*/ 45 h 120"/>
              <a:gd name="T2" fmla="*/ 113 w 2027"/>
              <a:gd name="T3" fmla="*/ 86 h 120"/>
              <a:gd name="T4" fmla="*/ 131 w 2027"/>
              <a:gd name="T5" fmla="*/ 59 h 120"/>
              <a:gd name="T6" fmla="*/ 119 w 2027"/>
              <a:gd name="T7" fmla="*/ 52 h 120"/>
              <a:gd name="T8" fmla="*/ 188 w 2027"/>
              <a:gd name="T9" fmla="*/ 120 h 120"/>
              <a:gd name="T10" fmla="*/ 200 w 2027"/>
              <a:gd name="T11" fmla="*/ 38 h 120"/>
              <a:gd name="T12" fmla="*/ 252 w 2027"/>
              <a:gd name="T13" fmla="*/ 7 h 120"/>
              <a:gd name="T14" fmla="*/ 315 w 2027"/>
              <a:gd name="T15" fmla="*/ 92 h 120"/>
              <a:gd name="T16" fmla="*/ 289 w 2027"/>
              <a:gd name="T17" fmla="*/ 32 h 120"/>
              <a:gd name="T18" fmla="*/ 388 w 2027"/>
              <a:gd name="T19" fmla="*/ 51 h 120"/>
              <a:gd name="T20" fmla="*/ 363 w 2027"/>
              <a:gd name="T21" fmla="*/ 120 h 120"/>
              <a:gd name="T22" fmla="*/ 397 w 2027"/>
              <a:gd name="T23" fmla="*/ 32 h 120"/>
              <a:gd name="T24" fmla="*/ 368 w 2027"/>
              <a:gd name="T25" fmla="*/ 91 h 120"/>
              <a:gd name="T26" fmla="*/ 461 w 2027"/>
              <a:gd name="T27" fmla="*/ 57 h 120"/>
              <a:gd name="T28" fmla="*/ 437 w 2027"/>
              <a:gd name="T29" fmla="*/ 92 h 120"/>
              <a:gd name="T30" fmla="*/ 512 w 2027"/>
              <a:gd name="T31" fmla="*/ 93 h 120"/>
              <a:gd name="T32" fmla="*/ 503 w 2027"/>
              <a:gd name="T33" fmla="*/ 40 h 120"/>
              <a:gd name="T34" fmla="*/ 521 w 2027"/>
              <a:gd name="T35" fmla="*/ 64 h 120"/>
              <a:gd name="T36" fmla="*/ 560 w 2027"/>
              <a:gd name="T37" fmla="*/ 71 h 120"/>
              <a:gd name="T38" fmla="*/ 571 w 2027"/>
              <a:gd name="T39" fmla="*/ 32 h 120"/>
              <a:gd name="T40" fmla="*/ 577 w 2027"/>
              <a:gd name="T41" fmla="*/ 93 h 120"/>
              <a:gd name="T42" fmla="*/ 615 w 2027"/>
              <a:gd name="T43" fmla="*/ 32 h 120"/>
              <a:gd name="T44" fmla="*/ 661 w 2027"/>
              <a:gd name="T45" fmla="*/ 93 h 120"/>
              <a:gd name="T46" fmla="*/ 669 w 2027"/>
              <a:gd name="T47" fmla="*/ 52 h 120"/>
              <a:gd name="T48" fmla="*/ 734 w 2027"/>
              <a:gd name="T49" fmla="*/ 49 h 120"/>
              <a:gd name="T50" fmla="*/ 726 w 2027"/>
              <a:gd name="T51" fmla="*/ 30 h 120"/>
              <a:gd name="T52" fmla="*/ 765 w 2027"/>
              <a:gd name="T53" fmla="*/ 38 h 120"/>
              <a:gd name="T54" fmla="*/ 796 w 2027"/>
              <a:gd name="T55" fmla="*/ 32 h 120"/>
              <a:gd name="T56" fmla="*/ 824 w 2027"/>
              <a:gd name="T57" fmla="*/ 93 h 120"/>
              <a:gd name="T58" fmla="*/ 828 w 2027"/>
              <a:gd name="T59" fmla="*/ 30 h 120"/>
              <a:gd name="T60" fmla="*/ 824 w 2027"/>
              <a:gd name="T61" fmla="*/ 93 h 120"/>
              <a:gd name="T62" fmla="*/ 901 w 2027"/>
              <a:gd name="T63" fmla="*/ 32 h 120"/>
              <a:gd name="T64" fmla="*/ 937 w 2027"/>
              <a:gd name="T65" fmla="*/ 69 h 120"/>
              <a:gd name="T66" fmla="*/ 934 w 2027"/>
              <a:gd name="T67" fmla="*/ 54 h 120"/>
              <a:gd name="T68" fmla="*/ 1032 w 2027"/>
              <a:gd name="T69" fmla="*/ 94 h 120"/>
              <a:gd name="T70" fmla="*/ 1106 w 2027"/>
              <a:gd name="T71" fmla="*/ 94 h 120"/>
              <a:gd name="T72" fmla="*/ 1124 w 2027"/>
              <a:gd name="T73" fmla="*/ 83 h 120"/>
              <a:gd name="T74" fmla="*/ 1166 w 2027"/>
              <a:gd name="T75" fmla="*/ 92 h 120"/>
              <a:gd name="T76" fmla="*/ 1227 w 2027"/>
              <a:gd name="T77" fmla="*/ 92 h 120"/>
              <a:gd name="T78" fmla="*/ 1280 w 2027"/>
              <a:gd name="T79" fmla="*/ 14 h 120"/>
              <a:gd name="T80" fmla="*/ 1281 w 2027"/>
              <a:gd name="T81" fmla="*/ 92 h 120"/>
              <a:gd name="T82" fmla="*/ 1325 w 2027"/>
              <a:gd name="T83" fmla="*/ 38 h 120"/>
              <a:gd name="T84" fmla="*/ 1315 w 2027"/>
              <a:gd name="T85" fmla="*/ 13 h 120"/>
              <a:gd name="T86" fmla="*/ 1393 w 2027"/>
              <a:gd name="T87" fmla="*/ 90 h 120"/>
              <a:gd name="T88" fmla="*/ 1356 w 2027"/>
              <a:gd name="T89" fmla="*/ 60 h 120"/>
              <a:gd name="T90" fmla="*/ 1410 w 2027"/>
              <a:gd name="T91" fmla="*/ 34 h 120"/>
              <a:gd name="T92" fmla="*/ 1425 w 2027"/>
              <a:gd name="T93" fmla="*/ 90 h 120"/>
              <a:gd name="T94" fmla="*/ 1464 w 2027"/>
              <a:gd name="T95" fmla="*/ 34 h 120"/>
              <a:gd name="T96" fmla="*/ 1587 w 2027"/>
              <a:gd name="T97" fmla="*/ 93 h 120"/>
              <a:gd name="T98" fmla="*/ 1512 w 2027"/>
              <a:gd name="T99" fmla="*/ 8 h 120"/>
              <a:gd name="T100" fmla="*/ 1584 w 2027"/>
              <a:gd name="T101" fmla="*/ 72 h 120"/>
              <a:gd name="T102" fmla="*/ 1643 w 2027"/>
              <a:gd name="T103" fmla="*/ 94 h 120"/>
              <a:gd name="T104" fmla="*/ 1700 w 2027"/>
              <a:gd name="T105" fmla="*/ 42 h 120"/>
              <a:gd name="T106" fmla="*/ 1719 w 2027"/>
              <a:gd name="T107" fmla="*/ 42 h 120"/>
              <a:gd name="T108" fmla="*/ 1770 w 2027"/>
              <a:gd name="T109" fmla="*/ 32 h 120"/>
              <a:gd name="T110" fmla="*/ 1794 w 2027"/>
              <a:gd name="T111" fmla="*/ 89 h 120"/>
              <a:gd name="T112" fmla="*/ 1844 w 2027"/>
              <a:gd name="T113" fmla="*/ 76 h 120"/>
              <a:gd name="T114" fmla="*/ 1850 w 2027"/>
              <a:gd name="T115" fmla="*/ 33 h 120"/>
              <a:gd name="T116" fmla="*/ 1861 w 2027"/>
              <a:gd name="T117" fmla="*/ 66 h 120"/>
              <a:gd name="T118" fmla="*/ 1931 w 2027"/>
              <a:gd name="T119" fmla="*/ 38 h 120"/>
              <a:gd name="T120" fmla="*/ 1956 w 2027"/>
              <a:gd name="T121" fmla="*/ 44 h 120"/>
              <a:gd name="T122" fmla="*/ 2002 w 2027"/>
              <a:gd name="T123" fmla="*/ 31 h 120"/>
              <a:gd name="T124" fmla="*/ 1985 w 2027"/>
              <a:gd name="T12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27" h="120">
                <a:moveTo>
                  <a:pt x="52" y="92"/>
                </a:moveTo>
                <a:cubicBezTo>
                  <a:pt x="52" y="52"/>
                  <a:pt x="52" y="52"/>
                  <a:pt x="52" y="52"/>
                </a:cubicBezTo>
                <a:cubicBezTo>
                  <a:pt x="11" y="52"/>
                  <a:pt x="11" y="52"/>
                  <a:pt x="11" y="52"/>
                </a:cubicBezTo>
                <a:cubicBezTo>
                  <a:pt x="11" y="92"/>
                  <a:pt x="11" y="92"/>
                  <a:pt x="11" y="92"/>
                </a:cubicBezTo>
                <a:cubicBezTo>
                  <a:pt x="0" y="92"/>
                  <a:pt x="0" y="92"/>
                  <a:pt x="0" y="92"/>
                </a:cubicBezTo>
                <a:cubicBezTo>
                  <a:pt x="0" y="8"/>
                  <a:pt x="0" y="8"/>
                  <a:pt x="0" y="8"/>
                </a:cubicBezTo>
                <a:cubicBezTo>
                  <a:pt x="11" y="8"/>
                  <a:pt x="11" y="8"/>
                  <a:pt x="11" y="8"/>
                </a:cubicBezTo>
                <a:cubicBezTo>
                  <a:pt x="11" y="45"/>
                  <a:pt x="11" y="45"/>
                  <a:pt x="11" y="45"/>
                </a:cubicBezTo>
                <a:cubicBezTo>
                  <a:pt x="52" y="45"/>
                  <a:pt x="52" y="45"/>
                  <a:pt x="52" y="45"/>
                </a:cubicBezTo>
                <a:cubicBezTo>
                  <a:pt x="52" y="8"/>
                  <a:pt x="52" y="8"/>
                  <a:pt x="52" y="8"/>
                </a:cubicBezTo>
                <a:cubicBezTo>
                  <a:pt x="64" y="8"/>
                  <a:pt x="64" y="8"/>
                  <a:pt x="64" y="8"/>
                </a:cubicBezTo>
                <a:cubicBezTo>
                  <a:pt x="64" y="92"/>
                  <a:pt x="64" y="92"/>
                  <a:pt x="64" y="92"/>
                </a:cubicBezTo>
                <a:lnTo>
                  <a:pt x="52" y="92"/>
                </a:lnTo>
                <a:close/>
                <a:moveTo>
                  <a:pt x="92" y="60"/>
                </a:moveTo>
                <a:cubicBezTo>
                  <a:pt x="92" y="60"/>
                  <a:pt x="92" y="62"/>
                  <a:pt x="92" y="62"/>
                </a:cubicBezTo>
                <a:cubicBezTo>
                  <a:pt x="92" y="83"/>
                  <a:pt x="106" y="86"/>
                  <a:pt x="113" y="86"/>
                </a:cubicBezTo>
                <a:cubicBezTo>
                  <a:pt x="122" y="86"/>
                  <a:pt x="126" y="83"/>
                  <a:pt x="126" y="83"/>
                </a:cubicBezTo>
                <a:cubicBezTo>
                  <a:pt x="129" y="90"/>
                  <a:pt x="129" y="90"/>
                  <a:pt x="129" y="90"/>
                </a:cubicBezTo>
                <a:cubicBezTo>
                  <a:pt x="129" y="90"/>
                  <a:pt x="123" y="93"/>
                  <a:pt x="111" y="93"/>
                </a:cubicBezTo>
                <a:cubicBezTo>
                  <a:pt x="98" y="93"/>
                  <a:pt x="81" y="89"/>
                  <a:pt x="81" y="62"/>
                </a:cubicBezTo>
                <a:cubicBezTo>
                  <a:pt x="81" y="51"/>
                  <a:pt x="85" y="30"/>
                  <a:pt x="108" y="30"/>
                </a:cubicBezTo>
                <a:cubicBezTo>
                  <a:pt x="118" y="30"/>
                  <a:pt x="124" y="34"/>
                  <a:pt x="127" y="40"/>
                </a:cubicBezTo>
                <a:cubicBezTo>
                  <a:pt x="130" y="44"/>
                  <a:pt x="131" y="51"/>
                  <a:pt x="131" y="58"/>
                </a:cubicBezTo>
                <a:cubicBezTo>
                  <a:pt x="131" y="59"/>
                  <a:pt x="131" y="59"/>
                  <a:pt x="131" y="59"/>
                </a:cubicBezTo>
                <a:cubicBezTo>
                  <a:pt x="131" y="60"/>
                  <a:pt x="131" y="60"/>
                  <a:pt x="131" y="60"/>
                </a:cubicBezTo>
                <a:lnTo>
                  <a:pt x="92" y="60"/>
                </a:lnTo>
                <a:close/>
                <a:moveTo>
                  <a:pt x="119" y="52"/>
                </a:moveTo>
                <a:cubicBezTo>
                  <a:pt x="119" y="42"/>
                  <a:pt x="115" y="37"/>
                  <a:pt x="106" y="37"/>
                </a:cubicBezTo>
                <a:cubicBezTo>
                  <a:pt x="100" y="37"/>
                  <a:pt x="96" y="40"/>
                  <a:pt x="94" y="46"/>
                </a:cubicBezTo>
                <a:cubicBezTo>
                  <a:pt x="93" y="50"/>
                  <a:pt x="93" y="53"/>
                  <a:pt x="93" y="54"/>
                </a:cubicBezTo>
                <a:cubicBezTo>
                  <a:pt x="119" y="54"/>
                  <a:pt x="119" y="54"/>
                  <a:pt x="119" y="54"/>
                </a:cubicBezTo>
                <a:lnTo>
                  <a:pt x="119" y="52"/>
                </a:lnTo>
                <a:close/>
                <a:moveTo>
                  <a:pt x="146" y="92"/>
                </a:moveTo>
                <a:cubicBezTo>
                  <a:pt x="146" y="0"/>
                  <a:pt x="146" y="0"/>
                  <a:pt x="146" y="0"/>
                </a:cubicBezTo>
                <a:cubicBezTo>
                  <a:pt x="158" y="0"/>
                  <a:pt x="158" y="0"/>
                  <a:pt x="158" y="0"/>
                </a:cubicBezTo>
                <a:cubicBezTo>
                  <a:pt x="158" y="92"/>
                  <a:pt x="158" y="92"/>
                  <a:pt x="158" y="92"/>
                </a:cubicBezTo>
                <a:lnTo>
                  <a:pt x="146" y="92"/>
                </a:lnTo>
                <a:close/>
                <a:moveTo>
                  <a:pt x="202" y="94"/>
                </a:moveTo>
                <a:cubicBezTo>
                  <a:pt x="192" y="94"/>
                  <a:pt x="188" y="91"/>
                  <a:pt x="188" y="91"/>
                </a:cubicBezTo>
                <a:cubicBezTo>
                  <a:pt x="188" y="120"/>
                  <a:pt x="188" y="120"/>
                  <a:pt x="188" y="120"/>
                </a:cubicBezTo>
                <a:cubicBezTo>
                  <a:pt x="177" y="120"/>
                  <a:pt x="177" y="120"/>
                  <a:pt x="177" y="120"/>
                </a:cubicBezTo>
                <a:cubicBezTo>
                  <a:pt x="177" y="32"/>
                  <a:pt x="177" y="32"/>
                  <a:pt x="177" y="32"/>
                </a:cubicBezTo>
                <a:cubicBezTo>
                  <a:pt x="188" y="32"/>
                  <a:pt x="188" y="32"/>
                  <a:pt x="188" y="32"/>
                </a:cubicBezTo>
                <a:cubicBezTo>
                  <a:pt x="188" y="38"/>
                  <a:pt x="188" y="38"/>
                  <a:pt x="188" y="38"/>
                </a:cubicBezTo>
                <a:cubicBezTo>
                  <a:pt x="188" y="38"/>
                  <a:pt x="193" y="31"/>
                  <a:pt x="206" y="31"/>
                </a:cubicBezTo>
                <a:cubicBezTo>
                  <a:pt x="221" y="31"/>
                  <a:pt x="231" y="42"/>
                  <a:pt x="231" y="61"/>
                </a:cubicBezTo>
                <a:cubicBezTo>
                  <a:pt x="231" y="81"/>
                  <a:pt x="218" y="94"/>
                  <a:pt x="202" y="94"/>
                </a:cubicBezTo>
                <a:close/>
                <a:moveTo>
                  <a:pt x="200" y="38"/>
                </a:moveTo>
                <a:cubicBezTo>
                  <a:pt x="193" y="38"/>
                  <a:pt x="188" y="41"/>
                  <a:pt x="188" y="41"/>
                </a:cubicBezTo>
                <a:cubicBezTo>
                  <a:pt x="188" y="86"/>
                  <a:pt x="188" y="86"/>
                  <a:pt x="188" y="86"/>
                </a:cubicBezTo>
                <a:cubicBezTo>
                  <a:pt x="188" y="86"/>
                  <a:pt x="192" y="87"/>
                  <a:pt x="197" y="87"/>
                </a:cubicBezTo>
                <a:cubicBezTo>
                  <a:pt x="212" y="87"/>
                  <a:pt x="219" y="78"/>
                  <a:pt x="219" y="62"/>
                </a:cubicBezTo>
                <a:cubicBezTo>
                  <a:pt x="219" y="48"/>
                  <a:pt x="212" y="38"/>
                  <a:pt x="200" y="38"/>
                </a:cubicBezTo>
                <a:close/>
                <a:moveTo>
                  <a:pt x="252" y="20"/>
                </a:moveTo>
                <a:cubicBezTo>
                  <a:pt x="248" y="20"/>
                  <a:pt x="245" y="18"/>
                  <a:pt x="245" y="14"/>
                </a:cubicBezTo>
                <a:cubicBezTo>
                  <a:pt x="245" y="9"/>
                  <a:pt x="248" y="7"/>
                  <a:pt x="252" y="7"/>
                </a:cubicBezTo>
                <a:cubicBezTo>
                  <a:pt x="257" y="7"/>
                  <a:pt x="259" y="9"/>
                  <a:pt x="259" y="13"/>
                </a:cubicBezTo>
                <a:cubicBezTo>
                  <a:pt x="259" y="18"/>
                  <a:pt x="257" y="20"/>
                  <a:pt x="252" y="20"/>
                </a:cubicBezTo>
                <a:close/>
                <a:moveTo>
                  <a:pt x="247" y="92"/>
                </a:moveTo>
                <a:cubicBezTo>
                  <a:pt x="247" y="32"/>
                  <a:pt x="247" y="32"/>
                  <a:pt x="247" y="32"/>
                </a:cubicBezTo>
                <a:cubicBezTo>
                  <a:pt x="258" y="32"/>
                  <a:pt x="258" y="32"/>
                  <a:pt x="258" y="32"/>
                </a:cubicBezTo>
                <a:cubicBezTo>
                  <a:pt x="258" y="92"/>
                  <a:pt x="258" y="92"/>
                  <a:pt x="258" y="92"/>
                </a:cubicBezTo>
                <a:lnTo>
                  <a:pt x="247" y="92"/>
                </a:lnTo>
                <a:close/>
                <a:moveTo>
                  <a:pt x="315" y="92"/>
                </a:moveTo>
                <a:cubicBezTo>
                  <a:pt x="315" y="60"/>
                  <a:pt x="315" y="60"/>
                  <a:pt x="315" y="60"/>
                </a:cubicBezTo>
                <a:cubicBezTo>
                  <a:pt x="315" y="56"/>
                  <a:pt x="315" y="52"/>
                  <a:pt x="315" y="49"/>
                </a:cubicBezTo>
                <a:cubicBezTo>
                  <a:pt x="313" y="41"/>
                  <a:pt x="308" y="38"/>
                  <a:pt x="300" y="38"/>
                </a:cubicBezTo>
                <a:cubicBezTo>
                  <a:pt x="294" y="38"/>
                  <a:pt x="289" y="41"/>
                  <a:pt x="289" y="41"/>
                </a:cubicBezTo>
                <a:cubicBezTo>
                  <a:pt x="289" y="92"/>
                  <a:pt x="289" y="92"/>
                  <a:pt x="289" y="92"/>
                </a:cubicBezTo>
                <a:cubicBezTo>
                  <a:pt x="277" y="92"/>
                  <a:pt x="277" y="92"/>
                  <a:pt x="277" y="92"/>
                </a:cubicBezTo>
                <a:cubicBezTo>
                  <a:pt x="277" y="32"/>
                  <a:pt x="277" y="32"/>
                  <a:pt x="277" y="32"/>
                </a:cubicBezTo>
                <a:cubicBezTo>
                  <a:pt x="289" y="32"/>
                  <a:pt x="289" y="32"/>
                  <a:pt x="289" y="32"/>
                </a:cubicBezTo>
                <a:cubicBezTo>
                  <a:pt x="289" y="38"/>
                  <a:pt x="289" y="38"/>
                  <a:pt x="289" y="38"/>
                </a:cubicBezTo>
                <a:cubicBezTo>
                  <a:pt x="289" y="38"/>
                  <a:pt x="294" y="30"/>
                  <a:pt x="307" y="30"/>
                </a:cubicBezTo>
                <a:cubicBezTo>
                  <a:pt x="319" y="30"/>
                  <a:pt x="324" y="38"/>
                  <a:pt x="326" y="44"/>
                </a:cubicBezTo>
                <a:cubicBezTo>
                  <a:pt x="327" y="48"/>
                  <a:pt x="327" y="53"/>
                  <a:pt x="327" y="56"/>
                </a:cubicBezTo>
                <a:cubicBezTo>
                  <a:pt x="327" y="92"/>
                  <a:pt x="327" y="92"/>
                  <a:pt x="327" y="92"/>
                </a:cubicBezTo>
                <a:lnTo>
                  <a:pt x="315" y="92"/>
                </a:lnTo>
                <a:close/>
                <a:moveTo>
                  <a:pt x="383" y="38"/>
                </a:moveTo>
                <a:cubicBezTo>
                  <a:pt x="383" y="38"/>
                  <a:pt x="388" y="43"/>
                  <a:pt x="388" y="51"/>
                </a:cubicBezTo>
                <a:cubicBezTo>
                  <a:pt x="388" y="62"/>
                  <a:pt x="380" y="71"/>
                  <a:pt x="365" y="71"/>
                </a:cubicBezTo>
                <a:cubicBezTo>
                  <a:pt x="361" y="71"/>
                  <a:pt x="359" y="71"/>
                  <a:pt x="359" y="71"/>
                </a:cubicBezTo>
                <a:cubicBezTo>
                  <a:pt x="359" y="71"/>
                  <a:pt x="356" y="73"/>
                  <a:pt x="356" y="77"/>
                </a:cubicBezTo>
                <a:cubicBezTo>
                  <a:pt x="356" y="82"/>
                  <a:pt x="361" y="82"/>
                  <a:pt x="365" y="82"/>
                </a:cubicBezTo>
                <a:cubicBezTo>
                  <a:pt x="369" y="82"/>
                  <a:pt x="371" y="82"/>
                  <a:pt x="376" y="82"/>
                </a:cubicBezTo>
                <a:cubicBezTo>
                  <a:pt x="381" y="82"/>
                  <a:pt x="395" y="81"/>
                  <a:pt x="395" y="96"/>
                </a:cubicBezTo>
                <a:cubicBezTo>
                  <a:pt x="395" y="104"/>
                  <a:pt x="391" y="111"/>
                  <a:pt x="382" y="116"/>
                </a:cubicBezTo>
                <a:cubicBezTo>
                  <a:pt x="377" y="118"/>
                  <a:pt x="371" y="120"/>
                  <a:pt x="363" y="120"/>
                </a:cubicBezTo>
                <a:cubicBezTo>
                  <a:pt x="350" y="120"/>
                  <a:pt x="338" y="116"/>
                  <a:pt x="338" y="104"/>
                </a:cubicBezTo>
                <a:cubicBezTo>
                  <a:pt x="338" y="93"/>
                  <a:pt x="351" y="90"/>
                  <a:pt x="351" y="90"/>
                </a:cubicBezTo>
                <a:cubicBezTo>
                  <a:pt x="351" y="90"/>
                  <a:pt x="346" y="88"/>
                  <a:pt x="346" y="82"/>
                </a:cubicBezTo>
                <a:cubicBezTo>
                  <a:pt x="346" y="73"/>
                  <a:pt x="355" y="70"/>
                  <a:pt x="355" y="70"/>
                </a:cubicBezTo>
                <a:cubicBezTo>
                  <a:pt x="355" y="70"/>
                  <a:pt x="342" y="66"/>
                  <a:pt x="342" y="51"/>
                </a:cubicBezTo>
                <a:cubicBezTo>
                  <a:pt x="342" y="40"/>
                  <a:pt x="350" y="30"/>
                  <a:pt x="365" y="30"/>
                </a:cubicBezTo>
                <a:cubicBezTo>
                  <a:pt x="370" y="30"/>
                  <a:pt x="374" y="32"/>
                  <a:pt x="374" y="32"/>
                </a:cubicBezTo>
                <a:cubicBezTo>
                  <a:pt x="397" y="32"/>
                  <a:pt x="397" y="32"/>
                  <a:pt x="397" y="32"/>
                </a:cubicBezTo>
                <a:cubicBezTo>
                  <a:pt x="397" y="38"/>
                  <a:pt x="397" y="38"/>
                  <a:pt x="397" y="38"/>
                </a:cubicBezTo>
                <a:lnTo>
                  <a:pt x="383" y="38"/>
                </a:lnTo>
                <a:close/>
                <a:moveTo>
                  <a:pt x="368" y="91"/>
                </a:moveTo>
                <a:cubicBezTo>
                  <a:pt x="355" y="91"/>
                  <a:pt x="355" y="91"/>
                  <a:pt x="355" y="91"/>
                </a:cubicBezTo>
                <a:cubicBezTo>
                  <a:pt x="355" y="91"/>
                  <a:pt x="348" y="94"/>
                  <a:pt x="348" y="102"/>
                </a:cubicBezTo>
                <a:cubicBezTo>
                  <a:pt x="348" y="112"/>
                  <a:pt x="359" y="113"/>
                  <a:pt x="365" y="113"/>
                </a:cubicBezTo>
                <a:cubicBezTo>
                  <a:pt x="378" y="113"/>
                  <a:pt x="385" y="108"/>
                  <a:pt x="385" y="99"/>
                </a:cubicBezTo>
                <a:cubicBezTo>
                  <a:pt x="385" y="91"/>
                  <a:pt x="377" y="91"/>
                  <a:pt x="368" y="91"/>
                </a:cubicBezTo>
                <a:close/>
                <a:moveTo>
                  <a:pt x="365" y="36"/>
                </a:moveTo>
                <a:cubicBezTo>
                  <a:pt x="363" y="36"/>
                  <a:pt x="360" y="36"/>
                  <a:pt x="359" y="37"/>
                </a:cubicBezTo>
                <a:cubicBezTo>
                  <a:pt x="354" y="40"/>
                  <a:pt x="353" y="46"/>
                  <a:pt x="353" y="51"/>
                </a:cubicBezTo>
                <a:cubicBezTo>
                  <a:pt x="353" y="59"/>
                  <a:pt x="357" y="66"/>
                  <a:pt x="365" y="66"/>
                </a:cubicBezTo>
                <a:cubicBezTo>
                  <a:pt x="367" y="66"/>
                  <a:pt x="369" y="65"/>
                  <a:pt x="371" y="64"/>
                </a:cubicBezTo>
                <a:cubicBezTo>
                  <a:pt x="375" y="61"/>
                  <a:pt x="376" y="56"/>
                  <a:pt x="376" y="51"/>
                </a:cubicBezTo>
                <a:cubicBezTo>
                  <a:pt x="376" y="43"/>
                  <a:pt x="373" y="36"/>
                  <a:pt x="365" y="36"/>
                </a:cubicBezTo>
                <a:close/>
                <a:moveTo>
                  <a:pt x="461" y="57"/>
                </a:moveTo>
                <a:cubicBezTo>
                  <a:pt x="455" y="57"/>
                  <a:pt x="452" y="56"/>
                  <a:pt x="452" y="56"/>
                </a:cubicBezTo>
                <a:cubicBezTo>
                  <a:pt x="453" y="50"/>
                  <a:pt x="453" y="50"/>
                  <a:pt x="453" y="50"/>
                </a:cubicBezTo>
                <a:cubicBezTo>
                  <a:pt x="453" y="50"/>
                  <a:pt x="455" y="51"/>
                  <a:pt x="459" y="51"/>
                </a:cubicBezTo>
                <a:cubicBezTo>
                  <a:pt x="465" y="51"/>
                  <a:pt x="476" y="49"/>
                  <a:pt x="476" y="32"/>
                </a:cubicBezTo>
                <a:cubicBezTo>
                  <a:pt x="476" y="21"/>
                  <a:pt x="471" y="13"/>
                  <a:pt x="455" y="13"/>
                </a:cubicBezTo>
                <a:cubicBezTo>
                  <a:pt x="452" y="13"/>
                  <a:pt x="449" y="14"/>
                  <a:pt x="449" y="14"/>
                </a:cubicBezTo>
                <a:cubicBezTo>
                  <a:pt x="449" y="92"/>
                  <a:pt x="449" y="92"/>
                  <a:pt x="449" y="92"/>
                </a:cubicBezTo>
                <a:cubicBezTo>
                  <a:pt x="437" y="92"/>
                  <a:pt x="437" y="92"/>
                  <a:pt x="437" y="92"/>
                </a:cubicBezTo>
                <a:cubicBezTo>
                  <a:pt x="437" y="8"/>
                  <a:pt x="437" y="8"/>
                  <a:pt x="437" y="8"/>
                </a:cubicBezTo>
                <a:cubicBezTo>
                  <a:pt x="438" y="8"/>
                  <a:pt x="444" y="7"/>
                  <a:pt x="454" y="7"/>
                </a:cubicBezTo>
                <a:cubicBezTo>
                  <a:pt x="462" y="7"/>
                  <a:pt x="467" y="8"/>
                  <a:pt x="473" y="10"/>
                </a:cubicBezTo>
                <a:cubicBezTo>
                  <a:pt x="477" y="11"/>
                  <a:pt x="488" y="17"/>
                  <a:pt x="488" y="31"/>
                </a:cubicBezTo>
                <a:cubicBezTo>
                  <a:pt x="488" y="47"/>
                  <a:pt x="478" y="57"/>
                  <a:pt x="461" y="57"/>
                </a:cubicBezTo>
                <a:close/>
                <a:moveTo>
                  <a:pt x="528" y="92"/>
                </a:moveTo>
                <a:cubicBezTo>
                  <a:pt x="528" y="87"/>
                  <a:pt x="528" y="87"/>
                  <a:pt x="528" y="87"/>
                </a:cubicBezTo>
                <a:cubicBezTo>
                  <a:pt x="528" y="87"/>
                  <a:pt x="522" y="93"/>
                  <a:pt x="512" y="93"/>
                </a:cubicBezTo>
                <a:cubicBezTo>
                  <a:pt x="501" y="93"/>
                  <a:pt x="494" y="87"/>
                  <a:pt x="494" y="76"/>
                </a:cubicBezTo>
                <a:cubicBezTo>
                  <a:pt x="494" y="70"/>
                  <a:pt x="496" y="65"/>
                  <a:pt x="500" y="62"/>
                </a:cubicBezTo>
                <a:cubicBezTo>
                  <a:pt x="505" y="59"/>
                  <a:pt x="511" y="58"/>
                  <a:pt x="518" y="58"/>
                </a:cubicBezTo>
                <a:cubicBezTo>
                  <a:pt x="523" y="58"/>
                  <a:pt x="527" y="59"/>
                  <a:pt x="527" y="59"/>
                </a:cubicBezTo>
                <a:cubicBezTo>
                  <a:pt x="527" y="54"/>
                  <a:pt x="527" y="54"/>
                  <a:pt x="527" y="54"/>
                </a:cubicBezTo>
                <a:cubicBezTo>
                  <a:pt x="527" y="51"/>
                  <a:pt x="527" y="46"/>
                  <a:pt x="527" y="44"/>
                </a:cubicBezTo>
                <a:cubicBezTo>
                  <a:pt x="525" y="39"/>
                  <a:pt x="521" y="37"/>
                  <a:pt x="515" y="37"/>
                </a:cubicBezTo>
                <a:cubicBezTo>
                  <a:pt x="508" y="37"/>
                  <a:pt x="503" y="40"/>
                  <a:pt x="503" y="40"/>
                </a:cubicBezTo>
                <a:cubicBezTo>
                  <a:pt x="500" y="33"/>
                  <a:pt x="500" y="33"/>
                  <a:pt x="500" y="33"/>
                </a:cubicBezTo>
                <a:cubicBezTo>
                  <a:pt x="500" y="33"/>
                  <a:pt x="507" y="30"/>
                  <a:pt x="518" y="30"/>
                </a:cubicBezTo>
                <a:cubicBezTo>
                  <a:pt x="535" y="30"/>
                  <a:pt x="537" y="39"/>
                  <a:pt x="538" y="42"/>
                </a:cubicBezTo>
                <a:cubicBezTo>
                  <a:pt x="539" y="45"/>
                  <a:pt x="539" y="55"/>
                  <a:pt x="539" y="57"/>
                </a:cubicBezTo>
                <a:cubicBezTo>
                  <a:pt x="539" y="92"/>
                  <a:pt x="539" y="92"/>
                  <a:pt x="539" y="92"/>
                </a:cubicBezTo>
                <a:lnTo>
                  <a:pt x="528" y="92"/>
                </a:lnTo>
                <a:close/>
                <a:moveTo>
                  <a:pt x="527" y="64"/>
                </a:moveTo>
                <a:cubicBezTo>
                  <a:pt x="527" y="64"/>
                  <a:pt x="526" y="64"/>
                  <a:pt x="521" y="64"/>
                </a:cubicBezTo>
                <a:cubicBezTo>
                  <a:pt x="516" y="64"/>
                  <a:pt x="513" y="65"/>
                  <a:pt x="510" y="66"/>
                </a:cubicBezTo>
                <a:cubicBezTo>
                  <a:pt x="506" y="68"/>
                  <a:pt x="506" y="72"/>
                  <a:pt x="506" y="75"/>
                </a:cubicBezTo>
                <a:cubicBezTo>
                  <a:pt x="506" y="84"/>
                  <a:pt x="512" y="86"/>
                  <a:pt x="518" y="86"/>
                </a:cubicBezTo>
                <a:cubicBezTo>
                  <a:pt x="524" y="86"/>
                  <a:pt x="527" y="84"/>
                  <a:pt x="527" y="84"/>
                </a:cubicBezTo>
                <a:lnTo>
                  <a:pt x="527" y="64"/>
                </a:lnTo>
                <a:close/>
                <a:moveTo>
                  <a:pt x="577" y="93"/>
                </a:moveTo>
                <a:cubicBezTo>
                  <a:pt x="569" y="93"/>
                  <a:pt x="563" y="91"/>
                  <a:pt x="561" y="84"/>
                </a:cubicBezTo>
                <a:cubicBezTo>
                  <a:pt x="560" y="81"/>
                  <a:pt x="560" y="75"/>
                  <a:pt x="560" y="71"/>
                </a:cubicBezTo>
                <a:cubicBezTo>
                  <a:pt x="560" y="38"/>
                  <a:pt x="560" y="38"/>
                  <a:pt x="560" y="38"/>
                </a:cubicBezTo>
                <a:cubicBezTo>
                  <a:pt x="551" y="38"/>
                  <a:pt x="551" y="38"/>
                  <a:pt x="551" y="38"/>
                </a:cubicBezTo>
                <a:cubicBezTo>
                  <a:pt x="551" y="34"/>
                  <a:pt x="551" y="34"/>
                  <a:pt x="551" y="34"/>
                </a:cubicBezTo>
                <a:cubicBezTo>
                  <a:pt x="552" y="33"/>
                  <a:pt x="552" y="33"/>
                  <a:pt x="552" y="33"/>
                </a:cubicBezTo>
                <a:cubicBezTo>
                  <a:pt x="559" y="30"/>
                  <a:pt x="563" y="26"/>
                  <a:pt x="564" y="19"/>
                </a:cubicBezTo>
                <a:cubicBezTo>
                  <a:pt x="564" y="18"/>
                  <a:pt x="564" y="18"/>
                  <a:pt x="564" y="18"/>
                </a:cubicBezTo>
                <a:cubicBezTo>
                  <a:pt x="571" y="18"/>
                  <a:pt x="571" y="18"/>
                  <a:pt x="571" y="18"/>
                </a:cubicBezTo>
                <a:cubicBezTo>
                  <a:pt x="571" y="32"/>
                  <a:pt x="571" y="32"/>
                  <a:pt x="571" y="32"/>
                </a:cubicBezTo>
                <a:cubicBezTo>
                  <a:pt x="591" y="32"/>
                  <a:pt x="591" y="32"/>
                  <a:pt x="591" y="32"/>
                </a:cubicBezTo>
                <a:cubicBezTo>
                  <a:pt x="591" y="38"/>
                  <a:pt x="591" y="38"/>
                  <a:pt x="591" y="38"/>
                </a:cubicBezTo>
                <a:cubicBezTo>
                  <a:pt x="571" y="38"/>
                  <a:pt x="571" y="38"/>
                  <a:pt x="571" y="38"/>
                </a:cubicBezTo>
                <a:cubicBezTo>
                  <a:pt x="571" y="74"/>
                  <a:pt x="571" y="74"/>
                  <a:pt x="571" y="74"/>
                </a:cubicBezTo>
                <a:cubicBezTo>
                  <a:pt x="571" y="80"/>
                  <a:pt x="572" y="86"/>
                  <a:pt x="581" y="86"/>
                </a:cubicBezTo>
                <a:cubicBezTo>
                  <a:pt x="586" y="86"/>
                  <a:pt x="589" y="84"/>
                  <a:pt x="589" y="84"/>
                </a:cubicBezTo>
                <a:cubicBezTo>
                  <a:pt x="591" y="91"/>
                  <a:pt x="591" y="91"/>
                  <a:pt x="591" y="91"/>
                </a:cubicBezTo>
                <a:cubicBezTo>
                  <a:pt x="591" y="91"/>
                  <a:pt x="586" y="93"/>
                  <a:pt x="577" y="93"/>
                </a:cubicBezTo>
                <a:close/>
                <a:moveTo>
                  <a:pt x="609" y="20"/>
                </a:moveTo>
                <a:cubicBezTo>
                  <a:pt x="604" y="20"/>
                  <a:pt x="602" y="18"/>
                  <a:pt x="602" y="14"/>
                </a:cubicBezTo>
                <a:cubicBezTo>
                  <a:pt x="602" y="9"/>
                  <a:pt x="604" y="7"/>
                  <a:pt x="609" y="7"/>
                </a:cubicBezTo>
                <a:cubicBezTo>
                  <a:pt x="613" y="7"/>
                  <a:pt x="616" y="9"/>
                  <a:pt x="616" y="13"/>
                </a:cubicBezTo>
                <a:cubicBezTo>
                  <a:pt x="616" y="18"/>
                  <a:pt x="613" y="20"/>
                  <a:pt x="609" y="20"/>
                </a:cubicBezTo>
                <a:close/>
                <a:moveTo>
                  <a:pt x="603" y="92"/>
                </a:moveTo>
                <a:cubicBezTo>
                  <a:pt x="603" y="32"/>
                  <a:pt x="603" y="32"/>
                  <a:pt x="603" y="32"/>
                </a:cubicBezTo>
                <a:cubicBezTo>
                  <a:pt x="615" y="32"/>
                  <a:pt x="615" y="32"/>
                  <a:pt x="615" y="32"/>
                </a:cubicBezTo>
                <a:cubicBezTo>
                  <a:pt x="615" y="92"/>
                  <a:pt x="615" y="92"/>
                  <a:pt x="615" y="92"/>
                </a:cubicBezTo>
                <a:lnTo>
                  <a:pt x="603" y="92"/>
                </a:lnTo>
                <a:close/>
                <a:moveTo>
                  <a:pt x="642" y="60"/>
                </a:moveTo>
                <a:cubicBezTo>
                  <a:pt x="642" y="60"/>
                  <a:pt x="642" y="62"/>
                  <a:pt x="642" y="62"/>
                </a:cubicBezTo>
                <a:cubicBezTo>
                  <a:pt x="642" y="83"/>
                  <a:pt x="656" y="86"/>
                  <a:pt x="663" y="86"/>
                </a:cubicBezTo>
                <a:cubicBezTo>
                  <a:pt x="672" y="86"/>
                  <a:pt x="676" y="83"/>
                  <a:pt x="676" y="83"/>
                </a:cubicBezTo>
                <a:cubicBezTo>
                  <a:pt x="679" y="90"/>
                  <a:pt x="679" y="90"/>
                  <a:pt x="679" y="90"/>
                </a:cubicBezTo>
                <a:cubicBezTo>
                  <a:pt x="679" y="90"/>
                  <a:pt x="672" y="93"/>
                  <a:pt x="661" y="93"/>
                </a:cubicBezTo>
                <a:cubicBezTo>
                  <a:pt x="648" y="93"/>
                  <a:pt x="630" y="89"/>
                  <a:pt x="630" y="62"/>
                </a:cubicBezTo>
                <a:cubicBezTo>
                  <a:pt x="630" y="51"/>
                  <a:pt x="635" y="30"/>
                  <a:pt x="657" y="30"/>
                </a:cubicBezTo>
                <a:cubicBezTo>
                  <a:pt x="667" y="30"/>
                  <a:pt x="673" y="34"/>
                  <a:pt x="677" y="40"/>
                </a:cubicBezTo>
                <a:cubicBezTo>
                  <a:pt x="680" y="44"/>
                  <a:pt x="681" y="51"/>
                  <a:pt x="681" y="58"/>
                </a:cubicBezTo>
                <a:cubicBezTo>
                  <a:pt x="681" y="59"/>
                  <a:pt x="681" y="59"/>
                  <a:pt x="681" y="59"/>
                </a:cubicBezTo>
                <a:cubicBezTo>
                  <a:pt x="681" y="60"/>
                  <a:pt x="681" y="60"/>
                  <a:pt x="681" y="60"/>
                </a:cubicBezTo>
                <a:lnTo>
                  <a:pt x="642" y="60"/>
                </a:lnTo>
                <a:close/>
                <a:moveTo>
                  <a:pt x="669" y="52"/>
                </a:moveTo>
                <a:cubicBezTo>
                  <a:pt x="669" y="42"/>
                  <a:pt x="665" y="37"/>
                  <a:pt x="656" y="37"/>
                </a:cubicBezTo>
                <a:cubicBezTo>
                  <a:pt x="650" y="37"/>
                  <a:pt x="646" y="40"/>
                  <a:pt x="644" y="46"/>
                </a:cubicBezTo>
                <a:cubicBezTo>
                  <a:pt x="642" y="50"/>
                  <a:pt x="642" y="53"/>
                  <a:pt x="642" y="54"/>
                </a:cubicBezTo>
                <a:cubicBezTo>
                  <a:pt x="669" y="54"/>
                  <a:pt x="669" y="54"/>
                  <a:pt x="669" y="54"/>
                </a:cubicBezTo>
                <a:lnTo>
                  <a:pt x="669" y="52"/>
                </a:lnTo>
                <a:close/>
                <a:moveTo>
                  <a:pt x="734" y="92"/>
                </a:moveTo>
                <a:cubicBezTo>
                  <a:pt x="734" y="60"/>
                  <a:pt x="734" y="60"/>
                  <a:pt x="734" y="60"/>
                </a:cubicBezTo>
                <a:cubicBezTo>
                  <a:pt x="734" y="56"/>
                  <a:pt x="734" y="52"/>
                  <a:pt x="734" y="49"/>
                </a:cubicBezTo>
                <a:cubicBezTo>
                  <a:pt x="732" y="41"/>
                  <a:pt x="727" y="38"/>
                  <a:pt x="719" y="38"/>
                </a:cubicBezTo>
                <a:cubicBezTo>
                  <a:pt x="713" y="38"/>
                  <a:pt x="708" y="41"/>
                  <a:pt x="708" y="41"/>
                </a:cubicBezTo>
                <a:cubicBezTo>
                  <a:pt x="708" y="92"/>
                  <a:pt x="708" y="92"/>
                  <a:pt x="708" y="92"/>
                </a:cubicBezTo>
                <a:cubicBezTo>
                  <a:pt x="696" y="92"/>
                  <a:pt x="696" y="92"/>
                  <a:pt x="696" y="92"/>
                </a:cubicBezTo>
                <a:cubicBezTo>
                  <a:pt x="696" y="32"/>
                  <a:pt x="696" y="32"/>
                  <a:pt x="696" y="32"/>
                </a:cubicBezTo>
                <a:cubicBezTo>
                  <a:pt x="707" y="32"/>
                  <a:pt x="707" y="32"/>
                  <a:pt x="707" y="32"/>
                </a:cubicBezTo>
                <a:cubicBezTo>
                  <a:pt x="707" y="38"/>
                  <a:pt x="707" y="38"/>
                  <a:pt x="707" y="38"/>
                </a:cubicBezTo>
                <a:cubicBezTo>
                  <a:pt x="707" y="38"/>
                  <a:pt x="713" y="30"/>
                  <a:pt x="726" y="30"/>
                </a:cubicBezTo>
                <a:cubicBezTo>
                  <a:pt x="738" y="30"/>
                  <a:pt x="743" y="38"/>
                  <a:pt x="745" y="44"/>
                </a:cubicBezTo>
                <a:cubicBezTo>
                  <a:pt x="746" y="48"/>
                  <a:pt x="746" y="53"/>
                  <a:pt x="746" y="56"/>
                </a:cubicBezTo>
                <a:cubicBezTo>
                  <a:pt x="746" y="92"/>
                  <a:pt x="746" y="92"/>
                  <a:pt x="746" y="92"/>
                </a:cubicBezTo>
                <a:lnTo>
                  <a:pt x="734" y="92"/>
                </a:lnTo>
                <a:close/>
                <a:moveTo>
                  <a:pt x="783" y="93"/>
                </a:moveTo>
                <a:cubicBezTo>
                  <a:pt x="774" y="93"/>
                  <a:pt x="769" y="91"/>
                  <a:pt x="766" y="84"/>
                </a:cubicBezTo>
                <a:cubicBezTo>
                  <a:pt x="765" y="81"/>
                  <a:pt x="765" y="75"/>
                  <a:pt x="765" y="71"/>
                </a:cubicBezTo>
                <a:cubicBezTo>
                  <a:pt x="765" y="38"/>
                  <a:pt x="765" y="38"/>
                  <a:pt x="765" y="38"/>
                </a:cubicBezTo>
                <a:cubicBezTo>
                  <a:pt x="757" y="38"/>
                  <a:pt x="757" y="38"/>
                  <a:pt x="757" y="38"/>
                </a:cubicBezTo>
                <a:cubicBezTo>
                  <a:pt x="757" y="34"/>
                  <a:pt x="757" y="34"/>
                  <a:pt x="757" y="34"/>
                </a:cubicBezTo>
                <a:cubicBezTo>
                  <a:pt x="758" y="33"/>
                  <a:pt x="758" y="33"/>
                  <a:pt x="758" y="33"/>
                </a:cubicBezTo>
                <a:cubicBezTo>
                  <a:pt x="765" y="30"/>
                  <a:pt x="769" y="26"/>
                  <a:pt x="770" y="19"/>
                </a:cubicBezTo>
                <a:cubicBezTo>
                  <a:pt x="770" y="18"/>
                  <a:pt x="770" y="18"/>
                  <a:pt x="770" y="18"/>
                </a:cubicBezTo>
                <a:cubicBezTo>
                  <a:pt x="777" y="18"/>
                  <a:pt x="777" y="18"/>
                  <a:pt x="777" y="18"/>
                </a:cubicBezTo>
                <a:cubicBezTo>
                  <a:pt x="777" y="32"/>
                  <a:pt x="777" y="32"/>
                  <a:pt x="777" y="32"/>
                </a:cubicBezTo>
                <a:cubicBezTo>
                  <a:pt x="796" y="32"/>
                  <a:pt x="796" y="32"/>
                  <a:pt x="796" y="32"/>
                </a:cubicBezTo>
                <a:cubicBezTo>
                  <a:pt x="796" y="38"/>
                  <a:pt x="796" y="38"/>
                  <a:pt x="796" y="38"/>
                </a:cubicBezTo>
                <a:cubicBezTo>
                  <a:pt x="777" y="38"/>
                  <a:pt x="777" y="38"/>
                  <a:pt x="777" y="38"/>
                </a:cubicBezTo>
                <a:cubicBezTo>
                  <a:pt x="777" y="74"/>
                  <a:pt x="777" y="74"/>
                  <a:pt x="777" y="74"/>
                </a:cubicBezTo>
                <a:cubicBezTo>
                  <a:pt x="777" y="80"/>
                  <a:pt x="778" y="86"/>
                  <a:pt x="787" y="86"/>
                </a:cubicBezTo>
                <a:cubicBezTo>
                  <a:pt x="791" y="86"/>
                  <a:pt x="795" y="84"/>
                  <a:pt x="795" y="84"/>
                </a:cubicBezTo>
                <a:cubicBezTo>
                  <a:pt x="797" y="91"/>
                  <a:pt x="797" y="91"/>
                  <a:pt x="797" y="91"/>
                </a:cubicBezTo>
                <a:cubicBezTo>
                  <a:pt x="796" y="91"/>
                  <a:pt x="792" y="93"/>
                  <a:pt x="783" y="93"/>
                </a:cubicBezTo>
                <a:close/>
                <a:moveTo>
                  <a:pt x="824" y="93"/>
                </a:moveTo>
                <a:cubicBezTo>
                  <a:pt x="812" y="93"/>
                  <a:pt x="806" y="90"/>
                  <a:pt x="806" y="90"/>
                </a:cubicBezTo>
                <a:cubicBezTo>
                  <a:pt x="808" y="83"/>
                  <a:pt x="808" y="83"/>
                  <a:pt x="808" y="83"/>
                </a:cubicBezTo>
                <a:cubicBezTo>
                  <a:pt x="808" y="83"/>
                  <a:pt x="813" y="86"/>
                  <a:pt x="823" y="86"/>
                </a:cubicBezTo>
                <a:cubicBezTo>
                  <a:pt x="831" y="86"/>
                  <a:pt x="836" y="83"/>
                  <a:pt x="836" y="77"/>
                </a:cubicBezTo>
                <a:cubicBezTo>
                  <a:pt x="836" y="72"/>
                  <a:pt x="833" y="71"/>
                  <a:pt x="829" y="69"/>
                </a:cubicBezTo>
                <a:cubicBezTo>
                  <a:pt x="819" y="63"/>
                  <a:pt x="819" y="63"/>
                  <a:pt x="819" y="63"/>
                </a:cubicBezTo>
                <a:cubicBezTo>
                  <a:pt x="812" y="59"/>
                  <a:pt x="808" y="55"/>
                  <a:pt x="808" y="47"/>
                </a:cubicBezTo>
                <a:cubicBezTo>
                  <a:pt x="808" y="35"/>
                  <a:pt x="817" y="30"/>
                  <a:pt x="828" y="30"/>
                </a:cubicBezTo>
                <a:cubicBezTo>
                  <a:pt x="839" y="30"/>
                  <a:pt x="845" y="34"/>
                  <a:pt x="845" y="34"/>
                </a:cubicBezTo>
                <a:cubicBezTo>
                  <a:pt x="842" y="41"/>
                  <a:pt x="842" y="41"/>
                  <a:pt x="842" y="41"/>
                </a:cubicBezTo>
                <a:cubicBezTo>
                  <a:pt x="842" y="41"/>
                  <a:pt x="837" y="37"/>
                  <a:pt x="829" y="37"/>
                </a:cubicBezTo>
                <a:cubicBezTo>
                  <a:pt x="825" y="37"/>
                  <a:pt x="818" y="39"/>
                  <a:pt x="818" y="45"/>
                </a:cubicBezTo>
                <a:cubicBezTo>
                  <a:pt x="818" y="50"/>
                  <a:pt x="821" y="51"/>
                  <a:pt x="826" y="54"/>
                </a:cubicBezTo>
                <a:cubicBezTo>
                  <a:pt x="836" y="59"/>
                  <a:pt x="836" y="59"/>
                  <a:pt x="836" y="59"/>
                </a:cubicBezTo>
                <a:cubicBezTo>
                  <a:pt x="843" y="63"/>
                  <a:pt x="846" y="68"/>
                  <a:pt x="846" y="75"/>
                </a:cubicBezTo>
                <a:cubicBezTo>
                  <a:pt x="846" y="90"/>
                  <a:pt x="833" y="93"/>
                  <a:pt x="824" y="93"/>
                </a:cubicBezTo>
                <a:close/>
                <a:moveTo>
                  <a:pt x="895" y="20"/>
                </a:moveTo>
                <a:cubicBezTo>
                  <a:pt x="890" y="20"/>
                  <a:pt x="888" y="18"/>
                  <a:pt x="888" y="14"/>
                </a:cubicBezTo>
                <a:cubicBezTo>
                  <a:pt x="888" y="9"/>
                  <a:pt x="890" y="7"/>
                  <a:pt x="895" y="7"/>
                </a:cubicBezTo>
                <a:cubicBezTo>
                  <a:pt x="899" y="7"/>
                  <a:pt x="902" y="9"/>
                  <a:pt x="902" y="13"/>
                </a:cubicBezTo>
                <a:cubicBezTo>
                  <a:pt x="902" y="18"/>
                  <a:pt x="899" y="20"/>
                  <a:pt x="895" y="20"/>
                </a:cubicBezTo>
                <a:close/>
                <a:moveTo>
                  <a:pt x="889" y="92"/>
                </a:moveTo>
                <a:cubicBezTo>
                  <a:pt x="889" y="32"/>
                  <a:pt x="889" y="32"/>
                  <a:pt x="889" y="32"/>
                </a:cubicBezTo>
                <a:cubicBezTo>
                  <a:pt x="901" y="32"/>
                  <a:pt x="901" y="32"/>
                  <a:pt x="901" y="32"/>
                </a:cubicBezTo>
                <a:cubicBezTo>
                  <a:pt x="901" y="92"/>
                  <a:pt x="901" y="92"/>
                  <a:pt x="901" y="92"/>
                </a:cubicBezTo>
                <a:lnTo>
                  <a:pt x="889" y="92"/>
                </a:lnTo>
                <a:close/>
                <a:moveTo>
                  <a:pt x="932" y="93"/>
                </a:moveTo>
                <a:cubicBezTo>
                  <a:pt x="920" y="93"/>
                  <a:pt x="914" y="90"/>
                  <a:pt x="914" y="90"/>
                </a:cubicBezTo>
                <a:cubicBezTo>
                  <a:pt x="916" y="83"/>
                  <a:pt x="916" y="83"/>
                  <a:pt x="916" y="83"/>
                </a:cubicBezTo>
                <a:cubicBezTo>
                  <a:pt x="916" y="83"/>
                  <a:pt x="921" y="86"/>
                  <a:pt x="931" y="86"/>
                </a:cubicBezTo>
                <a:cubicBezTo>
                  <a:pt x="939" y="86"/>
                  <a:pt x="944" y="83"/>
                  <a:pt x="944" y="77"/>
                </a:cubicBezTo>
                <a:cubicBezTo>
                  <a:pt x="944" y="72"/>
                  <a:pt x="941" y="71"/>
                  <a:pt x="937" y="69"/>
                </a:cubicBezTo>
                <a:cubicBezTo>
                  <a:pt x="927" y="63"/>
                  <a:pt x="927" y="63"/>
                  <a:pt x="927" y="63"/>
                </a:cubicBezTo>
                <a:cubicBezTo>
                  <a:pt x="920" y="59"/>
                  <a:pt x="916" y="55"/>
                  <a:pt x="916" y="47"/>
                </a:cubicBezTo>
                <a:cubicBezTo>
                  <a:pt x="916" y="35"/>
                  <a:pt x="925" y="30"/>
                  <a:pt x="936" y="30"/>
                </a:cubicBezTo>
                <a:cubicBezTo>
                  <a:pt x="947" y="30"/>
                  <a:pt x="953" y="34"/>
                  <a:pt x="953" y="34"/>
                </a:cubicBezTo>
                <a:cubicBezTo>
                  <a:pt x="950" y="41"/>
                  <a:pt x="950" y="41"/>
                  <a:pt x="950" y="41"/>
                </a:cubicBezTo>
                <a:cubicBezTo>
                  <a:pt x="950" y="41"/>
                  <a:pt x="945" y="37"/>
                  <a:pt x="937" y="37"/>
                </a:cubicBezTo>
                <a:cubicBezTo>
                  <a:pt x="932" y="37"/>
                  <a:pt x="926" y="39"/>
                  <a:pt x="926" y="45"/>
                </a:cubicBezTo>
                <a:cubicBezTo>
                  <a:pt x="926" y="50"/>
                  <a:pt x="929" y="51"/>
                  <a:pt x="934" y="54"/>
                </a:cubicBezTo>
                <a:cubicBezTo>
                  <a:pt x="944" y="59"/>
                  <a:pt x="944" y="59"/>
                  <a:pt x="944" y="59"/>
                </a:cubicBezTo>
                <a:cubicBezTo>
                  <a:pt x="950" y="63"/>
                  <a:pt x="954" y="68"/>
                  <a:pt x="954" y="75"/>
                </a:cubicBezTo>
                <a:cubicBezTo>
                  <a:pt x="954" y="90"/>
                  <a:pt x="941" y="93"/>
                  <a:pt x="932" y="93"/>
                </a:cubicBezTo>
                <a:close/>
                <a:moveTo>
                  <a:pt x="1032" y="94"/>
                </a:moveTo>
                <a:cubicBezTo>
                  <a:pt x="1007" y="94"/>
                  <a:pt x="993" y="79"/>
                  <a:pt x="993" y="52"/>
                </a:cubicBezTo>
                <a:cubicBezTo>
                  <a:pt x="993" y="23"/>
                  <a:pt x="1007" y="6"/>
                  <a:pt x="1031" y="6"/>
                </a:cubicBezTo>
                <a:cubicBezTo>
                  <a:pt x="1055" y="6"/>
                  <a:pt x="1070" y="22"/>
                  <a:pt x="1070" y="48"/>
                </a:cubicBezTo>
                <a:cubicBezTo>
                  <a:pt x="1070" y="77"/>
                  <a:pt x="1055" y="94"/>
                  <a:pt x="1032" y="94"/>
                </a:cubicBezTo>
                <a:close/>
                <a:moveTo>
                  <a:pt x="1031" y="14"/>
                </a:moveTo>
                <a:cubicBezTo>
                  <a:pt x="1015" y="14"/>
                  <a:pt x="1005" y="27"/>
                  <a:pt x="1005" y="50"/>
                </a:cubicBezTo>
                <a:cubicBezTo>
                  <a:pt x="1005" y="74"/>
                  <a:pt x="1014" y="86"/>
                  <a:pt x="1032" y="86"/>
                </a:cubicBezTo>
                <a:cubicBezTo>
                  <a:pt x="1048" y="86"/>
                  <a:pt x="1058" y="74"/>
                  <a:pt x="1058" y="50"/>
                </a:cubicBezTo>
                <a:cubicBezTo>
                  <a:pt x="1058" y="27"/>
                  <a:pt x="1049" y="14"/>
                  <a:pt x="1031" y="14"/>
                </a:cubicBezTo>
                <a:close/>
                <a:moveTo>
                  <a:pt x="1124" y="92"/>
                </a:moveTo>
                <a:cubicBezTo>
                  <a:pt x="1124" y="86"/>
                  <a:pt x="1124" y="86"/>
                  <a:pt x="1124" y="86"/>
                </a:cubicBezTo>
                <a:cubicBezTo>
                  <a:pt x="1124" y="86"/>
                  <a:pt x="1118" y="94"/>
                  <a:pt x="1106" y="94"/>
                </a:cubicBezTo>
                <a:cubicBezTo>
                  <a:pt x="1101" y="94"/>
                  <a:pt x="1090" y="93"/>
                  <a:pt x="1087" y="80"/>
                </a:cubicBezTo>
                <a:cubicBezTo>
                  <a:pt x="1085" y="76"/>
                  <a:pt x="1086" y="69"/>
                  <a:pt x="1086" y="67"/>
                </a:cubicBezTo>
                <a:cubicBezTo>
                  <a:pt x="1086" y="32"/>
                  <a:pt x="1086" y="32"/>
                  <a:pt x="1086" y="32"/>
                </a:cubicBezTo>
                <a:cubicBezTo>
                  <a:pt x="1097" y="32"/>
                  <a:pt x="1097" y="32"/>
                  <a:pt x="1097" y="32"/>
                </a:cubicBezTo>
                <a:cubicBezTo>
                  <a:pt x="1097" y="64"/>
                  <a:pt x="1097" y="64"/>
                  <a:pt x="1097" y="64"/>
                </a:cubicBezTo>
                <a:cubicBezTo>
                  <a:pt x="1097" y="70"/>
                  <a:pt x="1097" y="72"/>
                  <a:pt x="1098" y="75"/>
                </a:cubicBezTo>
                <a:cubicBezTo>
                  <a:pt x="1099" y="82"/>
                  <a:pt x="1104" y="86"/>
                  <a:pt x="1112" y="86"/>
                </a:cubicBezTo>
                <a:cubicBezTo>
                  <a:pt x="1119" y="86"/>
                  <a:pt x="1124" y="83"/>
                  <a:pt x="1124" y="83"/>
                </a:cubicBezTo>
                <a:cubicBezTo>
                  <a:pt x="1124" y="32"/>
                  <a:pt x="1124" y="32"/>
                  <a:pt x="1124" y="32"/>
                </a:cubicBezTo>
                <a:cubicBezTo>
                  <a:pt x="1135" y="32"/>
                  <a:pt x="1135" y="32"/>
                  <a:pt x="1135" y="32"/>
                </a:cubicBezTo>
                <a:cubicBezTo>
                  <a:pt x="1135" y="92"/>
                  <a:pt x="1135" y="92"/>
                  <a:pt x="1135" y="92"/>
                </a:cubicBezTo>
                <a:lnTo>
                  <a:pt x="1124" y="92"/>
                </a:lnTo>
                <a:close/>
                <a:moveTo>
                  <a:pt x="1185" y="42"/>
                </a:moveTo>
                <a:cubicBezTo>
                  <a:pt x="1183" y="41"/>
                  <a:pt x="1181" y="39"/>
                  <a:pt x="1176" y="39"/>
                </a:cubicBezTo>
                <a:cubicBezTo>
                  <a:pt x="1170" y="39"/>
                  <a:pt x="1166" y="42"/>
                  <a:pt x="1166" y="42"/>
                </a:cubicBezTo>
                <a:cubicBezTo>
                  <a:pt x="1166" y="92"/>
                  <a:pt x="1166" y="92"/>
                  <a:pt x="1166" y="92"/>
                </a:cubicBezTo>
                <a:cubicBezTo>
                  <a:pt x="1154" y="92"/>
                  <a:pt x="1154" y="92"/>
                  <a:pt x="1154" y="92"/>
                </a:cubicBezTo>
                <a:cubicBezTo>
                  <a:pt x="1154" y="32"/>
                  <a:pt x="1154" y="32"/>
                  <a:pt x="1154" y="32"/>
                </a:cubicBezTo>
                <a:cubicBezTo>
                  <a:pt x="1166" y="32"/>
                  <a:pt x="1166" y="32"/>
                  <a:pt x="1166" y="32"/>
                </a:cubicBezTo>
                <a:cubicBezTo>
                  <a:pt x="1166" y="39"/>
                  <a:pt x="1166" y="39"/>
                  <a:pt x="1166" y="39"/>
                </a:cubicBezTo>
                <a:cubicBezTo>
                  <a:pt x="1166" y="39"/>
                  <a:pt x="1171" y="30"/>
                  <a:pt x="1180" y="30"/>
                </a:cubicBezTo>
                <a:cubicBezTo>
                  <a:pt x="1185" y="30"/>
                  <a:pt x="1187" y="32"/>
                  <a:pt x="1189" y="32"/>
                </a:cubicBezTo>
                <a:lnTo>
                  <a:pt x="1185" y="42"/>
                </a:lnTo>
                <a:close/>
                <a:moveTo>
                  <a:pt x="1227" y="92"/>
                </a:moveTo>
                <a:cubicBezTo>
                  <a:pt x="1227" y="8"/>
                  <a:pt x="1227" y="8"/>
                  <a:pt x="1227" y="8"/>
                </a:cubicBezTo>
                <a:cubicBezTo>
                  <a:pt x="1239" y="8"/>
                  <a:pt x="1239" y="8"/>
                  <a:pt x="1239" y="8"/>
                </a:cubicBezTo>
                <a:cubicBezTo>
                  <a:pt x="1239" y="85"/>
                  <a:pt x="1239" y="85"/>
                  <a:pt x="1239" y="85"/>
                </a:cubicBezTo>
                <a:cubicBezTo>
                  <a:pt x="1269" y="85"/>
                  <a:pt x="1269" y="85"/>
                  <a:pt x="1269" y="85"/>
                </a:cubicBezTo>
                <a:cubicBezTo>
                  <a:pt x="1269" y="92"/>
                  <a:pt x="1269" y="92"/>
                  <a:pt x="1269" y="92"/>
                </a:cubicBezTo>
                <a:lnTo>
                  <a:pt x="1227" y="92"/>
                </a:lnTo>
                <a:close/>
                <a:moveTo>
                  <a:pt x="1287" y="20"/>
                </a:moveTo>
                <a:cubicBezTo>
                  <a:pt x="1283" y="20"/>
                  <a:pt x="1280" y="18"/>
                  <a:pt x="1280" y="14"/>
                </a:cubicBezTo>
                <a:cubicBezTo>
                  <a:pt x="1280" y="9"/>
                  <a:pt x="1283" y="7"/>
                  <a:pt x="1287" y="7"/>
                </a:cubicBezTo>
                <a:cubicBezTo>
                  <a:pt x="1291" y="7"/>
                  <a:pt x="1294" y="9"/>
                  <a:pt x="1294" y="13"/>
                </a:cubicBezTo>
                <a:cubicBezTo>
                  <a:pt x="1294" y="18"/>
                  <a:pt x="1291" y="20"/>
                  <a:pt x="1287" y="20"/>
                </a:cubicBezTo>
                <a:close/>
                <a:moveTo>
                  <a:pt x="1281" y="92"/>
                </a:moveTo>
                <a:cubicBezTo>
                  <a:pt x="1281" y="32"/>
                  <a:pt x="1281" y="32"/>
                  <a:pt x="1281" y="32"/>
                </a:cubicBezTo>
                <a:cubicBezTo>
                  <a:pt x="1293" y="32"/>
                  <a:pt x="1293" y="32"/>
                  <a:pt x="1293" y="32"/>
                </a:cubicBezTo>
                <a:cubicBezTo>
                  <a:pt x="1293" y="92"/>
                  <a:pt x="1293" y="92"/>
                  <a:pt x="1293" y="92"/>
                </a:cubicBezTo>
                <a:lnTo>
                  <a:pt x="1281" y="92"/>
                </a:lnTo>
                <a:close/>
                <a:moveTo>
                  <a:pt x="1343" y="8"/>
                </a:moveTo>
                <a:cubicBezTo>
                  <a:pt x="1343" y="8"/>
                  <a:pt x="1340" y="6"/>
                  <a:pt x="1336" y="6"/>
                </a:cubicBezTo>
                <a:cubicBezTo>
                  <a:pt x="1331" y="6"/>
                  <a:pt x="1328" y="8"/>
                  <a:pt x="1327" y="11"/>
                </a:cubicBezTo>
                <a:cubicBezTo>
                  <a:pt x="1325" y="13"/>
                  <a:pt x="1325" y="17"/>
                  <a:pt x="1325" y="23"/>
                </a:cubicBezTo>
                <a:cubicBezTo>
                  <a:pt x="1325" y="32"/>
                  <a:pt x="1325" y="32"/>
                  <a:pt x="1325" y="32"/>
                </a:cubicBezTo>
                <a:cubicBezTo>
                  <a:pt x="1339" y="32"/>
                  <a:pt x="1339" y="32"/>
                  <a:pt x="1339" y="32"/>
                </a:cubicBezTo>
                <a:cubicBezTo>
                  <a:pt x="1339" y="38"/>
                  <a:pt x="1339" y="38"/>
                  <a:pt x="1339" y="38"/>
                </a:cubicBezTo>
                <a:cubicBezTo>
                  <a:pt x="1325" y="38"/>
                  <a:pt x="1325" y="38"/>
                  <a:pt x="1325" y="38"/>
                </a:cubicBezTo>
                <a:cubicBezTo>
                  <a:pt x="1325" y="92"/>
                  <a:pt x="1325" y="92"/>
                  <a:pt x="1325" y="92"/>
                </a:cubicBezTo>
                <a:cubicBezTo>
                  <a:pt x="1314" y="92"/>
                  <a:pt x="1314" y="92"/>
                  <a:pt x="1314" y="92"/>
                </a:cubicBezTo>
                <a:cubicBezTo>
                  <a:pt x="1314" y="38"/>
                  <a:pt x="1314" y="38"/>
                  <a:pt x="1314" y="38"/>
                </a:cubicBezTo>
                <a:cubicBezTo>
                  <a:pt x="1305" y="38"/>
                  <a:pt x="1305" y="38"/>
                  <a:pt x="1305" y="38"/>
                </a:cubicBezTo>
                <a:cubicBezTo>
                  <a:pt x="1305" y="32"/>
                  <a:pt x="1305" y="32"/>
                  <a:pt x="1305" y="32"/>
                </a:cubicBezTo>
                <a:cubicBezTo>
                  <a:pt x="1314" y="32"/>
                  <a:pt x="1314" y="32"/>
                  <a:pt x="1314" y="32"/>
                </a:cubicBezTo>
                <a:cubicBezTo>
                  <a:pt x="1314" y="28"/>
                  <a:pt x="1314" y="28"/>
                  <a:pt x="1314" y="28"/>
                </a:cubicBezTo>
                <a:cubicBezTo>
                  <a:pt x="1314" y="24"/>
                  <a:pt x="1314" y="17"/>
                  <a:pt x="1315" y="13"/>
                </a:cubicBezTo>
                <a:cubicBezTo>
                  <a:pt x="1318" y="5"/>
                  <a:pt x="1324" y="0"/>
                  <a:pt x="1334" y="0"/>
                </a:cubicBezTo>
                <a:cubicBezTo>
                  <a:pt x="1341" y="0"/>
                  <a:pt x="1345" y="2"/>
                  <a:pt x="1345" y="2"/>
                </a:cubicBezTo>
                <a:lnTo>
                  <a:pt x="1343" y="8"/>
                </a:lnTo>
                <a:close/>
                <a:moveTo>
                  <a:pt x="1356" y="60"/>
                </a:moveTo>
                <a:cubicBezTo>
                  <a:pt x="1356" y="60"/>
                  <a:pt x="1356" y="62"/>
                  <a:pt x="1356" y="62"/>
                </a:cubicBezTo>
                <a:cubicBezTo>
                  <a:pt x="1356" y="83"/>
                  <a:pt x="1370" y="86"/>
                  <a:pt x="1377" y="86"/>
                </a:cubicBezTo>
                <a:cubicBezTo>
                  <a:pt x="1386" y="86"/>
                  <a:pt x="1390" y="83"/>
                  <a:pt x="1390" y="83"/>
                </a:cubicBezTo>
                <a:cubicBezTo>
                  <a:pt x="1393" y="90"/>
                  <a:pt x="1393" y="90"/>
                  <a:pt x="1393" y="90"/>
                </a:cubicBezTo>
                <a:cubicBezTo>
                  <a:pt x="1393" y="90"/>
                  <a:pt x="1387" y="93"/>
                  <a:pt x="1375" y="93"/>
                </a:cubicBezTo>
                <a:cubicBezTo>
                  <a:pt x="1362" y="93"/>
                  <a:pt x="1345" y="89"/>
                  <a:pt x="1345" y="62"/>
                </a:cubicBezTo>
                <a:cubicBezTo>
                  <a:pt x="1345" y="51"/>
                  <a:pt x="1349" y="30"/>
                  <a:pt x="1372" y="30"/>
                </a:cubicBezTo>
                <a:cubicBezTo>
                  <a:pt x="1382" y="30"/>
                  <a:pt x="1388" y="34"/>
                  <a:pt x="1391" y="40"/>
                </a:cubicBezTo>
                <a:cubicBezTo>
                  <a:pt x="1394" y="44"/>
                  <a:pt x="1395" y="51"/>
                  <a:pt x="1395" y="58"/>
                </a:cubicBezTo>
                <a:cubicBezTo>
                  <a:pt x="1395" y="59"/>
                  <a:pt x="1395" y="59"/>
                  <a:pt x="1395" y="59"/>
                </a:cubicBezTo>
                <a:cubicBezTo>
                  <a:pt x="1395" y="60"/>
                  <a:pt x="1395" y="60"/>
                  <a:pt x="1395" y="60"/>
                </a:cubicBezTo>
                <a:lnTo>
                  <a:pt x="1356" y="60"/>
                </a:lnTo>
                <a:close/>
                <a:moveTo>
                  <a:pt x="1383" y="52"/>
                </a:moveTo>
                <a:cubicBezTo>
                  <a:pt x="1383" y="42"/>
                  <a:pt x="1379" y="37"/>
                  <a:pt x="1371" y="37"/>
                </a:cubicBezTo>
                <a:cubicBezTo>
                  <a:pt x="1364" y="37"/>
                  <a:pt x="1360" y="40"/>
                  <a:pt x="1358" y="46"/>
                </a:cubicBezTo>
                <a:cubicBezTo>
                  <a:pt x="1357" y="50"/>
                  <a:pt x="1357" y="53"/>
                  <a:pt x="1357" y="54"/>
                </a:cubicBezTo>
                <a:cubicBezTo>
                  <a:pt x="1383" y="54"/>
                  <a:pt x="1383" y="54"/>
                  <a:pt x="1383" y="54"/>
                </a:cubicBezTo>
                <a:lnTo>
                  <a:pt x="1383" y="52"/>
                </a:lnTo>
                <a:close/>
                <a:moveTo>
                  <a:pt x="1420" y="23"/>
                </a:moveTo>
                <a:cubicBezTo>
                  <a:pt x="1417" y="30"/>
                  <a:pt x="1410" y="34"/>
                  <a:pt x="1410" y="34"/>
                </a:cubicBezTo>
                <a:cubicBezTo>
                  <a:pt x="1406" y="31"/>
                  <a:pt x="1406" y="31"/>
                  <a:pt x="1406" y="31"/>
                </a:cubicBezTo>
                <a:cubicBezTo>
                  <a:pt x="1406" y="31"/>
                  <a:pt x="1411" y="25"/>
                  <a:pt x="1411" y="14"/>
                </a:cubicBezTo>
                <a:cubicBezTo>
                  <a:pt x="1411" y="7"/>
                  <a:pt x="1410" y="4"/>
                  <a:pt x="1410" y="4"/>
                </a:cubicBezTo>
                <a:cubicBezTo>
                  <a:pt x="1423" y="4"/>
                  <a:pt x="1423" y="4"/>
                  <a:pt x="1423" y="4"/>
                </a:cubicBezTo>
                <a:cubicBezTo>
                  <a:pt x="1423" y="5"/>
                  <a:pt x="1423" y="5"/>
                  <a:pt x="1423" y="5"/>
                </a:cubicBezTo>
                <a:cubicBezTo>
                  <a:pt x="1423" y="15"/>
                  <a:pt x="1422" y="19"/>
                  <a:pt x="1420" y="23"/>
                </a:cubicBezTo>
                <a:close/>
                <a:moveTo>
                  <a:pt x="1444" y="93"/>
                </a:moveTo>
                <a:cubicBezTo>
                  <a:pt x="1431" y="93"/>
                  <a:pt x="1425" y="90"/>
                  <a:pt x="1425" y="90"/>
                </a:cubicBezTo>
                <a:cubicBezTo>
                  <a:pt x="1428" y="83"/>
                  <a:pt x="1428" y="83"/>
                  <a:pt x="1428" y="83"/>
                </a:cubicBezTo>
                <a:cubicBezTo>
                  <a:pt x="1428" y="83"/>
                  <a:pt x="1433" y="86"/>
                  <a:pt x="1443" y="86"/>
                </a:cubicBezTo>
                <a:cubicBezTo>
                  <a:pt x="1451" y="86"/>
                  <a:pt x="1455" y="83"/>
                  <a:pt x="1455" y="77"/>
                </a:cubicBezTo>
                <a:cubicBezTo>
                  <a:pt x="1455" y="72"/>
                  <a:pt x="1453" y="71"/>
                  <a:pt x="1449" y="69"/>
                </a:cubicBezTo>
                <a:cubicBezTo>
                  <a:pt x="1439" y="63"/>
                  <a:pt x="1439" y="63"/>
                  <a:pt x="1439" y="63"/>
                </a:cubicBezTo>
                <a:cubicBezTo>
                  <a:pt x="1432" y="59"/>
                  <a:pt x="1428" y="55"/>
                  <a:pt x="1428" y="47"/>
                </a:cubicBezTo>
                <a:cubicBezTo>
                  <a:pt x="1428" y="35"/>
                  <a:pt x="1436" y="30"/>
                  <a:pt x="1448" y="30"/>
                </a:cubicBezTo>
                <a:cubicBezTo>
                  <a:pt x="1459" y="30"/>
                  <a:pt x="1464" y="34"/>
                  <a:pt x="1464" y="34"/>
                </a:cubicBezTo>
                <a:cubicBezTo>
                  <a:pt x="1462" y="41"/>
                  <a:pt x="1462" y="41"/>
                  <a:pt x="1462" y="41"/>
                </a:cubicBezTo>
                <a:cubicBezTo>
                  <a:pt x="1462" y="41"/>
                  <a:pt x="1457" y="37"/>
                  <a:pt x="1449" y="37"/>
                </a:cubicBezTo>
                <a:cubicBezTo>
                  <a:pt x="1444" y="37"/>
                  <a:pt x="1438" y="39"/>
                  <a:pt x="1438" y="45"/>
                </a:cubicBezTo>
                <a:cubicBezTo>
                  <a:pt x="1438" y="50"/>
                  <a:pt x="1440" y="51"/>
                  <a:pt x="1446" y="54"/>
                </a:cubicBezTo>
                <a:cubicBezTo>
                  <a:pt x="1455" y="59"/>
                  <a:pt x="1455" y="59"/>
                  <a:pt x="1455" y="59"/>
                </a:cubicBezTo>
                <a:cubicBezTo>
                  <a:pt x="1462" y="63"/>
                  <a:pt x="1466" y="68"/>
                  <a:pt x="1466" y="75"/>
                </a:cubicBezTo>
                <a:cubicBezTo>
                  <a:pt x="1466" y="90"/>
                  <a:pt x="1452" y="93"/>
                  <a:pt x="1444" y="93"/>
                </a:cubicBezTo>
                <a:close/>
                <a:moveTo>
                  <a:pt x="1587" y="93"/>
                </a:moveTo>
                <a:cubicBezTo>
                  <a:pt x="1575" y="93"/>
                  <a:pt x="1575" y="93"/>
                  <a:pt x="1575" y="93"/>
                </a:cubicBezTo>
                <a:cubicBezTo>
                  <a:pt x="1557" y="31"/>
                  <a:pt x="1557" y="31"/>
                  <a:pt x="1557" y="31"/>
                </a:cubicBezTo>
                <a:cubicBezTo>
                  <a:pt x="1556" y="25"/>
                  <a:pt x="1556" y="23"/>
                  <a:pt x="1556" y="23"/>
                </a:cubicBezTo>
                <a:cubicBezTo>
                  <a:pt x="1556" y="23"/>
                  <a:pt x="1556" y="25"/>
                  <a:pt x="1554" y="31"/>
                </a:cubicBezTo>
                <a:cubicBezTo>
                  <a:pt x="1536" y="93"/>
                  <a:pt x="1536" y="93"/>
                  <a:pt x="1536" y="93"/>
                </a:cubicBezTo>
                <a:cubicBezTo>
                  <a:pt x="1524" y="93"/>
                  <a:pt x="1524" y="93"/>
                  <a:pt x="1524" y="93"/>
                </a:cubicBezTo>
                <a:cubicBezTo>
                  <a:pt x="1500" y="8"/>
                  <a:pt x="1500" y="8"/>
                  <a:pt x="1500" y="8"/>
                </a:cubicBezTo>
                <a:cubicBezTo>
                  <a:pt x="1512" y="8"/>
                  <a:pt x="1512" y="8"/>
                  <a:pt x="1512" y="8"/>
                </a:cubicBezTo>
                <a:cubicBezTo>
                  <a:pt x="1530" y="72"/>
                  <a:pt x="1530" y="72"/>
                  <a:pt x="1530" y="72"/>
                </a:cubicBezTo>
                <a:cubicBezTo>
                  <a:pt x="1532" y="78"/>
                  <a:pt x="1532" y="81"/>
                  <a:pt x="1532" y="81"/>
                </a:cubicBezTo>
                <a:cubicBezTo>
                  <a:pt x="1532" y="81"/>
                  <a:pt x="1532" y="77"/>
                  <a:pt x="1534" y="72"/>
                </a:cubicBezTo>
                <a:cubicBezTo>
                  <a:pt x="1552" y="8"/>
                  <a:pt x="1552" y="8"/>
                  <a:pt x="1552" y="8"/>
                </a:cubicBezTo>
                <a:cubicBezTo>
                  <a:pt x="1562" y="8"/>
                  <a:pt x="1562" y="8"/>
                  <a:pt x="1562" y="8"/>
                </a:cubicBezTo>
                <a:cubicBezTo>
                  <a:pt x="1581" y="73"/>
                  <a:pt x="1581" y="73"/>
                  <a:pt x="1581" y="73"/>
                </a:cubicBezTo>
                <a:cubicBezTo>
                  <a:pt x="1582" y="77"/>
                  <a:pt x="1582" y="81"/>
                  <a:pt x="1582" y="81"/>
                </a:cubicBezTo>
                <a:cubicBezTo>
                  <a:pt x="1582" y="81"/>
                  <a:pt x="1583" y="77"/>
                  <a:pt x="1584" y="72"/>
                </a:cubicBezTo>
                <a:cubicBezTo>
                  <a:pt x="1603" y="8"/>
                  <a:pt x="1603" y="8"/>
                  <a:pt x="1603" y="8"/>
                </a:cubicBezTo>
                <a:cubicBezTo>
                  <a:pt x="1613" y="8"/>
                  <a:pt x="1613" y="8"/>
                  <a:pt x="1613" y="8"/>
                </a:cubicBezTo>
                <a:lnTo>
                  <a:pt x="1587" y="93"/>
                </a:lnTo>
                <a:close/>
                <a:moveTo>
                  <a:pt x="1643" y="94"/>
                </a:moveTo>
                <a:cubicBezTo>
                  <a:pt x="1626" y="94"/>
                  <a:pt x="1615" y="81"/>
                  <a:pt x="1615" y="63"/>
                </a:cubicBezTo>
                <a:cubicBezTo>
                  <a:pt x="1615" y="50"/>
                  <a:pt x="1621" y="30"/>
                  <a:pt x="1645" y="30"/>
                </a:cubicBezTo>
                <a:cubicBezTo>
                  <a:pt x="1662" y="30"/>
                  <a:pt x="1673" y="43"/>
                  <a:pt x="1673" y="61"/>
                </a:cubicBezTo>
                <a:cubicBezTo>
                  <a:pt x="1673" y="74"/>
                  <a:pt x="1667" y="94"/>
                  <a:pt x="1643" y="94"/>
                </a:cubicBezTo>
                <a:close/>
                <a:moveTo>
                  <a:pt x="1644" y="37"/>
                </a:moveTo>
                <a:cubicBezTo>
                  <a:pt x="1632" y="37"/>
                  <a:pt x="1628" y="46"/>
                  <a:pt x="1628" y="62"/>
                </a:cubicBezTo>
                <a:cubicBezTo>
                  <a:pt x="1628" y="76"/>
                  <a:pt x="1632" y="87"/>
                  <a:pt x="1644" y="87"/>
                </a:cubicBezTo>
                <a:cubicBezTo>
                  <a:pt x="1656" y="87"/>
                  <a:pt x="1660" y="78"/>
                  <a:pt x="1660" y="62"/>
                </a:cubicBezTo>
                <a:cubicBezTo>
                  <a:pt x="1660" y="48"/>
                  <a:pt x="1656" y="37"/>
                  <a:pt x="1644" y="37"/>
                </a:cubicBezTo>
                <a:close/>
                <a:moveTo>
                  <a:pt x="1719" y="42"/>
                </a:moveTo>
                <a:cubicBezTo>
                  <a:pt x="1718" y="41"/>
                  <a:pt x="1715" y="39"/>
                  <a:pt x="1710" y="39"/>
                </a:cubicBezTo>
                <a:cubicBezTo>
                  <a:pt x="1704" y="39"/>
                  <a:pt x="1700" y="42"/>
                  <a:pt x="1700" y="42"/>
                </a:cubicBezTo>
                <a:cubicBezTo>
                  <a:pt x="1700" y="92"/>
                  <a:pt x="1700" y="92"/>
                  <a:pt x="1700" y="92"/>
                </a:cubicBezTo>
                <a:cubicBezTo>
                  <a:pt x="1688" y="92"/>
                  <a:pt x="1688" y="92"/>
                  <a:pt x="1688" y="92"/>
                </a:cubicBezTo>
                <a:cubicBezTo>
                  <a:pt x="1688" y="32"/>
                  <a:pt x="1688" y="32"/>
                  <a:pt x="1688" y="32"/>
                </a:cubicBezTo>
                <a:cubicBezTo>
                  <a:pt x="1700" y="32"/>
                  <a:pt x="1700" y="32"/>
                  <a:pt x="1700" y="32"/>
                </a:cubicBezTo>
                <a:cubicBezTo>
                  <a:pt x="1700" y="39"/>
                  <a:pt x="1700" y="39"/>
                  <a:pt x="1700" y="39"/>
                </a:cubicBezTo>
                <a:cubicBezTo>
                  <a:pt x="1700" y="39"/>
                  <a:pt x="1705" y="30"/>
                  <a:pt x="1714" y="30"/>
                </a:cubicBezTo>
                <a:cubicBezTo>
                  <a:pt x="1719" y="30"/>
                  <a:pt x="1721" y="32"/>
                  <a:pt x="1723" y="32"/>
                </a:cubicBezTo>
                <a:lnTo>
                  <a:pt x="1719" y="42"/>
                </a:lnTo>
                <a:close/>
                <a:moveTo>
                  <a:pt x="1769" y="92"/>
                </a:moveTo>
                <a:cubicBezTo>
                  <a:pt x="1746" y="60"/>
                  <a:pt x="1746" y="60"/>
                  <a:pt x="1746" y="60"/>
                </a:cubicBezTo>
                <a:cubicBezTo>
                  <a:pt x="1746" y="92"/>
                  <a:pt x="1746" y="92"/>
                  <a:pt x="1746" y="92"/>
                </a:cubicBezTo>
                <a:cubicBezTo>
                  <a:pt x="1734" y="92"/>
                  <a:pt x="1734" y="92"/>
                  <a:pt x="1734" y="92"/>
                </a:cubicBezTo>
                <a:cubicBezTo>
                  <a:pt x="1734" y="0"/>
                  <a:pt x="1734" y="0"/>
                  <a:pt x="1734" y="0"/>
                </a:cubicBezTo>
                <a:cubicBezTo>
                  <a:pt x="1746" y="0"/>
                  <a:pt x="1746" y="0"/>
                  <a:pt x="1746" y="0"/>
                </a:cubicBezTo>
                <a:cubicBezTo>
                  <a:pt x="1746" y="58"/>
                  <a:pt x="1746" y="58"/>
                  <a:pt x="1746" y="58"/>
                </a:cubicBezTo>
                <a:cubicBezTo>
                  <a:pt x="1770" y="32"/>
                  <a:pt x="1770" y="32"/>
                  <a:pt x="1770" y="32"/>
                </a:cubicBezTo>
                <a:cubicBezTo>
                  <a:pt x="1783" y="32"/>
                  <a:pt x="1783" y="32"/>
                  <a:pt x="1783" y="32"/>
                </a:cubicBezTo>
                <a:cubicBezTo>
                  <a:pt x="1757" y="57"/>
                  <a:pt x="1757" y="57"/>
                  <a:pt x="1757" y="57"/>
                </a:cubicBezTo>
                <a:cubicBezTo>
                  <a:pt x="1783" y="92"/>
                  <a:pt x="1783" y="92"/>
                  <a:pt x="1783" y="92"/>
                </a:cubicBezTo>
                <a:lnTo>
                  <a:pt x="1769" y="92"/>
                </a:lnTo>
                <a:close/>
                <a:moveTo>
                  <a:pt x="1803" y="99"/>
                </a:moveTo>
                <a:cubicBezTo>
                  <a:pt x="1799" y="106"/>
                  <a:pt x="1792" y="110"/>
                  <a:pt x="1792" y="110"/>
                </a:cubicBezTo>
                <a:cubicBezTo>
                  <a:pt x="1789" y="106"/>
                  <a:pt x="1789" y="106"/>
                  <a:pt x="1789" y="106"/>
                </a:cubicBezTo>
                <a:cubicBezTo>
                  <a:pt x="1789" y="106"/>
                  <a:pt x="1794" y="100"/>
                  <a:pt x="1794" y="89"/>
                </a:cubicBezTo>
                <a:cubicBezTo>
                  <a:pt x="1794" y="83"/>
                  <a:pt x="1793" y="80"/>
                  <a:pt x="1793" y="80"/>
                </a:cubicBezTo>
                <a:cubicBezTo>
                  <a:pt x="1805" y="80"/>
                  <a:pt x="1805" y="80"/>
                  <a:pt x="1805" y="80"/>
                </a:cubicBezTo>
                <a:cubicBezTo>
                  <a:pt x="1805" y="80"/>
                  <a:pt x="1805" y="80"/>
                  <a:pt x="1805" y="80"/>
                </a:cubicBezTo>
                <a:cubicBezTo>
                  <a:pt x="1805" y="91"/>
                  <a:pt x="1804" y="95"/>
                  <a:pt x="1803" y="99"/>
                </a:cubicBezTo>
                <a:close/>
                <a:moveTo>
                  <a:pt x="1878" y="92"/>
                </a:moveTo>
                <a:cubicBezTo>
                  <a:pt x="1878" y="87"/>
                  <a:pt x="1878" y="87"/>
                  <a:pt x="1878" y="87"/>
                </a:cubicBezTo>
                <a:cubicBezTo>
                  <a:pt x="1878" y="87"/>
                  <a:pt x="1873" y="93"/>
                  <a:pt x="1863" y="93"/>
                </a:cubicBezTo>
                <a:cubicBezTo>
                  <a:pt x="1852" y="93"/>
                  <a:pt x="1844" y="87"/>
                  <a:pt x="1844" y="76"/>
                </a:cubicBezTo>
                <a:cubicBezTo>
                  <a:pt x="1844" y="70"/>
                  <a:pt x="1847" y="65"/>
                  <a:pt x="1851" y="62"/>
                </a:cubicBezTo>
                <a:cubicBezTo>
                  <a:pt x="1855" y="59"/>
                  <a:pt x="1862" y="58"/>
                  <a:pt x="1869" y="58"/>
                </a:cubicBezTo>
                <a:cubicBezTo>
                  <a:pt x="1873" y="58"/>
                  <a:pt x="1878" y="59"/>
                  <a:pt x="1878" y="59"/>
                </a:cubicBezTo>
                <a:cubicBezTo>
                  <a:pt x="1878" y="54"/>
                  <a:pt x="1878" y="54"/>
                  <a:pt x="1878" y="54"/>
                </a:cubicBezTo>
                <a:cubicBezTo>
                  <a:pt x="1878" y="51"/>
                  <a:pt x="1878" y="46"/>
                  <a:pt x="1877" y="44"/>
                </a:cubicBezTo>
                <a:cubicBezTo>
                  <a:pt x="1876" y="39"/>
                  <a:pt x="1871" y="37"/>
                  <a:pt x="1866" y="37"/>
                </a:cubicBezTo>
                <a:cubicBezTo>
                  <a:pt x="1858" y="37"/>
                  <a:pt x="1853" y="40"/>
                  <a:pt x="1853" y="40"/>
                </a:cubicBezTo>
                <a:cubicBezTo>
                  <a:pt x="1850" y="33"/>
                  <a:pt x="1850" y="33"/>
                  <a:pt x="1850" y="33"/>
                </a:cubicBezTo>
                <a:cubicBezTo>
                  <a:pt x="1850" y="33"/>
                  <a:pt x="1857" y="30"/>
                  <a:pt x="1869" y="30"/>
                </a:cubicBezTo>
                <a:cubicBezTo>
                  <a:pt x="1885" y="30"/>
                  <a:pt x="1888" y="39"/>
                  <a:pt x="1888" y="42"/>
                </a:cubicBezTo>
                <a:cubicBezTo>
                  <a:pt x="1889" y="45"/>
                  <a:pt x="1889" y="55"/>
                  <a:pt x="1889" y="57"/>
                </a:cubicBezTo>
                <a:cubicBezTo>
                  <a:pt x="1889" y="92"/>
                  <a:pt x="1889" y="92"/>
                  <a:pt x="1889" y="92"/>
                </a:cubicBezTo>
                <a:lnTo>
                  <a:pt x="1878" y="92"/>
                </a:lnTo>
                <a:close/>
                <a:moveTo>
                  <a:pt x="1878" y="64"/>
                </a:moveTo>
                <a:cubicBezTo>
                  <a:pt x="1878" y="64"/>
                  <a:pt x="1876" y="64"/>
                  <a:pt x="1871" y="64"/>
                </a:cubicBezTo>
                <a:cubicBezTo>
                  <a:pt x="1867" y="64"/>
                  <a:pt x="1863" y="65"/>
                  <a:pt x="1861" y="66"/>
                </a:cubicBezTo>
                <a:cubicBezTo>
                  <a:pt x="1857" y="68"/>
                  <a:pt x="1856" y="72"/>
                  <a:pt x="1856" y="75"/>
                </a:cubicBezTo>
                <a:cubicBezTo>
                  <a:pt x="1856" y="84"/>
                  <a:pt x="1862" y="86"/>
                  <a:pt x="1868" y="86"/>
                </a:cubicBezTo>
                <a:cubicBezTo>
                  <a:pt x="1874" y="86"/>
                  <a:pt x="1878" y="84"/>
                  <a:pt x="1878" y="84"/>
                </a:cubicBezTo>
                <a:lnTo>
                  <a:pt x="1878" y="64"/>
                </a:lnTo>
                <a:close/>
                <a:moveTo>
                  <a:pt x="1946" y="92"/>
                </a:moveTo>
                <a:cubicBezTo>
                  <a:pt x="1946" y="60"/>
                  <a:pt x="1946" y="60"/>
                  <a:pt x="1946" y="60"/>
                </a:cubicBezTo>
                <a:cubicBezTo>
                  <a:pt x="1946" y="56"/>
                  <a:pt x="1946" y="52"/>
                  <a:pt x="1945" y="49"/>
                </a:cubicBezTo>
                <a:cubicBezTo>
                  <a:pt x="1944" y="41"/>
                  <a:pt x="1939" y="38"/>
                  <a:pt x="1931" y="38"/>
                </a:cubicBezTo>
                <a:cubicBezTo>
                  <a:pt x="1924" y="38"/>
                  <a:pt x="1919" y="41"/>
                  <a:pt x="1919" y="41"/>
                </a:cubicBezTo>
                <a:cubicBezTo>
                  <a:pt x="1919" y="92"/>
                  <a:pt x="1919" y="92"/>
                  <a:pt x="1919" y="92"/>
                </a:cubicBezTo>
                <a:cubicBezTo>
                  <a:pt x="1908" y="92"/>
                  <a:pt x="1908" y="92"/>
                  <a:pt x="1908" y="92"/>
                </a:cubicBezTo>
                <a:cubicBezTo>
                  <a:pt x="1908" y="32"/>
                  <a:pt x="1908" y="32"/>
                  <a:pt x="1908" y="32"/>
                </a:cubicBezTo>
                <a:cubicBezTo>
                  <a:pt x="1919" y="32"/>
                  <a:pt x="1919" y="32"/>
                  <a:pt x="1919" y="32"/>
                </a:cubicBezTo>
                <a:cubicBezTo>
                  <a:pt x="1919" y="38"/>
                  <a:pt x="1919" y="38"/>
                  <a:pt x="1919" y="38"/>
                </a:cubicBezTo>
                <a:cubicBezTo>
                  <a:pt x="1919" y="38"/>
                  <a:pt x="1925" y="30"/>
                  <a:pt x="1937" y="30"/>
                </a:cubicBezTo>
                <a:cubicBezTo>
                  <a:pt x="1950" y="30"/>
                  <a:pt x="1955" y="38"/>
                  <a:pt x="1956" y="44"/>
                </a:cubicBezTo>
                <a:cubicBezTo>
                  <a:pt x="1957" y="48"/>
                  <a:pt x="1957" y="53"/>
                  <a:pt x="1957" y="56"/>
                </a:cubicBezTo>
                <a:cubicBezTo>
                  <a:pt x="1957" y="92"/>
                  <a:pt x="1957" y="92"/>
                  <a:pt x="1957" y="92"/>
                </a:cubicBezTo>
                <a:lnTo>
                  <a:pt x="1946" y="92"/>
                </a:lnTo>
                <a:close/>
                <a:moveTo>
                  <a:pt x="2015" y="92"/>
                </a:moveTo>
                <a:cubicBezTo>
                  <a:pt x="2015" y="86"/>
                  <a:pt x="2015" y="86"/>
                  <a:pt x="2015" y="86"/>
                </a:cubicBezTo>
                <a:cubicBezTo>
                  <a:pt x="2015" y="86"/>
                  <a:pt x="2010" y="93"/>
                  <a:pt x="1998" y="93"/>
                </a:cubicBezTo>
                <a:cubicBezTo>
                  <a:pt x="1984" y="93"/>
                  <a:pt x="1973" y="83"/>
                  <a:pt x="1973" y="63"/>
                </a:cubicBezTo>
                <a:cubicBezTo>
                  <a:pt x="1973" y="43"/>
                  <a:pt x="1986" y="31"/>
                  <a:pt x="2002" y="31"/>
                </a:cubicBezTo>
                <a:cubicBezTo>
                  <a:pt x="2011" y="31"/>
                  <a:pt x="2015" y="33"/>
                  <a:pt x="2015" y="33"/>
                </a:cubicBezTo>
                <a:cubicBezTo>
                  <a:pt x="2015" y="0"/>
                  <a:pt x="2015" y="0"/>
                  <a:pt x="2015" y="0"/>
                </a:cubicBezTo>
                <a:cubicBezTo>
                  <a:pt x="2027" y="0"/>
                  <a:pt x="2027" y="0"/>
                  <a:pt x="2027" y="0"/>
                </a:cubicBezTo>
                <a:cubicBezTo>
                  <a:pt x="2027" y="92"/>
                  <a:pt x="2027" y="92"/>
                  <a:pt x="2027" y="92"/>
                </a:cubicBezTo>
                <a:lnTo>
                  <a:pt x="2015" y="92"/>
                </a:lnTo>
                <a:close/>
                <a:moveTo>
                  <a:pt x="2015" y="38"/>
                </a:moveTo>
                <a:cubicBezTo>
                  <a:pt x="2015" y="38"/>
                  <a:pt x="2012" y="37"/>
                  <a:pt x="2006" y="37"/>
                </a:cubicBezTo>
                <a:cubicBezTo>
                  <a:pt x="1992" y="37"/>
                  <a:pt x="1985" y="46"/>
                  <a:pt x="1985" y="62"/>
                </a:cubicBezTo>
                <a:cubicBezTo>
                  <a:pt x="1985" y="76"/>
                  <a:pt x="1992" y="86"/>
                  <a:pt x="2004" y="86"/>
                </a:cubicBezTo>
                <a:cubicBezTo>
                  <a:pt x="2011" y="86"/>
                  <a:pt x="2015" y="83"/>
                  <a:pt x="2015" y="83"/>
                </a:cubicBezTo>
                <a:lnTo>
                  <a:pt x="2015" y="38"/>
                </a:lnTo>
                <a:close/>
              </a:path>
            </a:pathLst>
          </a:custGeom>
          <a:solidFill>
            <a:srgbClr val="505759"/>
          </a:solidFill>
          <a:ln>
            <a:noFill/>
          </a:ln>
        </p:spPr>
        <p:txBody>
          <a:bodyPr vert="horz" wrap="square" lIns="91440" tIns="45720" rIns="91440" bIns="45720" numCol="1" anchor="t" anchorCtr="0" compatLnSpc="1">
            <a:prstTxWarp prst="textNoShape">
              <a:avLst/>
            </a:prstTxWarp>
          </a:bodyPr>
          <a:lstStyle/>
          <a:p>
            <a:endParaRPr lang="en-US"/>
          </a:p>
        </p:txBody>
      </p:sp>
      <p:pic>
        <p:nvPicPr>
          <p:cNvPr id="9" name="Picture 2" title="Edwards"/>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title="life is now"/>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715000" y="3959352"/>
            <a:ext cx="1765808" cy="819334"/>
          </a:xfrm>
          <a:prstGeom prst="rect">
            <a:avLst/>
          </a:prstGeom>
        </p:spPr>
      </p:pic>
    </p:spTree>
    <p:extLst>
      <p:ext uri="{BB962C8B-B14F-4D97-AF65-F5344CB8AC3E}">
        <p14:creationId xmlns:p14="http://schemas.microsoft.com/office/powerpoint/2010/main" val="309012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le_light grey  ">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C1A3A3B-7B6F-46E9-9C25-7B0BC09F641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hidden">
          <a:xfrm>
            <a:off x="0" y="0"/>
            <a:ext cx="9144000" cy="5143500"/>
          </a:xfrm>
          <a:prstGeom prst="rect">
            <a:avLst/>
          </a:prstGeom>
        </p:spPr>
      </p:pic>
      <p:pic>
        <p:nvPicPr>
          <p:cNvPr id="13" name="Picture 2">
            <a:extLst>
              <a:ext uri="{FF2B5EF4-FFF2-40B4-BE49-F238E27FC236}">
                <a16:creationId xmlns:a16="http://schemas.microsoft.com/office/drawing/2014/main" id="{F96A214F-B43C-40C6-ACCF-C8C5DDE678E7}"/>
              </a:ext>
            </a:extLst>
          </p:cNvPr>
          <p:cNvPicPr preferRelativeResize="0">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t="30700" b="1"/>
          <a:stretch/>
        </p:blipFill>
        <p:spPr bwMode="gray">
          <a:xfrm>
            <a:off x="107504" y="195486"/>
            <a:ext cx="6858000" cy="47525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itle 1">
            <a:extLst>
              <a:ext uri="{FF2B5EF4-FFF2-40B4-BE49-F238E27FC236}">
                <a16:creationId xmlns:a16="http://schemas.microsoft.com/office/drawing/2014/main" id="{47A5BB51-F524-44BA-A3B3-84EE45D6C2D3}"/>
              </a:ext>
            </a:extLst>
          </p:cNvPr>
          <p:cNvSpPr>
            <a:spLocks noGrp="1"/>
          </p:cNvSpPr>
          <p:nvPr>
            <p:ph type="ctrTitle" hasCustomPrompt="1"/>
          </p:nvPr>
        </p:nvSpPr>
        <p:spPr bwMode="gray">
          <a:xfrm>
            <a:off x="755576" y="396874"/>
            <a:ext cx="5976664" cy="1554480"/>
          </a:xfrm>
        </p:spPr>
        <p:txBody>
          <a:bodyPr anchor="b" anchorCtr="0">
            <a:normAutofit/>
          </a:bodyPr>
          <a:lstStyle>
            <a:lvl1pPr>
              <a:defRPr sz="2800">
                <a:solidFill>
                  <a:schemeClr val="bg1"/>
                </a:solidFill>
              </a:defRPr>
            </a:lvl1pPr>
          </a:lstStyle>
          <a:p>
            <a:r>
              <a:rPr lang="en-US" dirty="0"/>
              <a:t>Option 4: Title of presentation 28 </a:t>
            </a:r>
            <a:r>
              <a:rPr lang="en-US" dirty="0" err="1"/>
              <a:t>pt</a:t>
            </a:r>
            <a:r>
              <a:rPr lang="en-US" dirty="0"/>
              <a:t> font if possible</a:t>
            </a:r>
          </a:p>
        </p:txBody>
      </p:sp>
      <p:sp>
        <p:nvSpPr>
          <p:cNvPr id="11" name="Subtitle 2">
            <a:extLst>
              <a:ext uri="{FF2B5EF4-FFF2-40B4-BE49-F238E27FC236}">
                <a16:creationId xmlns:a16="http://schemas.microsoft.com/office/drawing/2014/main" id="{DD76E463-B53C-4189-8073-6B9A9DA9792D}"/>
              </a:ext>
            </a:extLst>
          </p:cNvPr>
          <p:cNvSpPr>
            <a:spLocks noGrp="1"/>
          </p:cNvSpPr>
          <p:nvPr>
            <p:ph type="subTitle" idx="1" hasCustomPrompt="1"/>
          </p:nvPr>
        </p:nvSpPr>
        <p:spPr bwMode="gray">
          <a:xfrm>
            <a:off x="755576" y="2194560"/>
            <a:ext cx="5976664" cy="305182"/>
          </a:xfrm>
        </p:spPr>
        <p:txBody>
          <a:bodyPr>
            <a:normAutofit/>
          </a:bodyPr>
          <a:lstStyle>
            <a:lvl1pPr marL="0" indent="0" algn="l">
              <a:spcBef>
                <a:spcPts val="0"/>
              </a:spcBef>
              <a:buNone/>
              <a:defRPr sz="1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Speaker name 16 </a:t>
            </a:r>
            <a:r>
              <a:rPr lang="en-US" dirty="0" err="1"/>
              <a:t>pt</a:t>
            </a:r>
            <a:r>
              <a:rPr lang="en-US" dirty="0"/>
              <a:t> font  </a:t>
            </a:r>
          </a:p>
        </p:txBody>
      </p:sp>
      <p:sp>
        <p:nvSpPr>
          <p:cNvPr id="12" name="Text Placeholder 5">
            <a:extLst>
              <a:ext uri="{FF2B5EF4-FFF2-40B4-BE49-F238E27FC236}">
                <a16:creationId xmlns:a16="http://schemas.microsoft.com/office/drawing/2014/main" id="{DD85687F-67B5-46FB-B63D-58AA6B8EDACC}"/>
              </a:ext>
            </a:extLst>
          </p:cNvPr>
          <p:cNvSpPr>
            <a:spLocks noGrp="1"/>
          </p:cNvSpPr>
          <p:nvPr>
            <p:ph type="body" sz="quarter" idx="10" hasCustomPrompt="1"/>
          </p:nvPr>
        </p:nvSpPr>
        <p:spPr>
          <a:xfrm>
            <a:off x="755577" y="2571750"/>
            <a:ext cx="4248472" cy="864096"/>
          </a:xfrm>
        </p:spPr>
        <p:txBody>
          <a:bodyPr>
            <a:normAutofit/>
          </a:bodyPr>
          <a:lstStyle>
            <a:lvl1pPr marL="0" indent="0">
              <a:buNone/>
              <a:defRPr sz="1200">
                <a:solidFill>
                  <a:schemeClr val="bg1"/>
                </a:solidFill>
              </a:defRPr>
            </a:lvl1pPr>
          </a:lstStyle>
          <a:p>
            <a:pPr lvl="0"/>
            <a:r>
              <a:rPr lang="en-GB" dirty="0"/>
              <a:t>Affiliation 12 </a:t>
            </a:r>
            <a:r>
              <a:rPr lang="en-GB" dirty="0" err="1"/>
              <a:t>pt</a:t>
            </a:r>
            <a:r>
              <a:rPr lang="en-GB" dirty="0"/>
              <a:t> font</a:t>
            </a:r>
          </a:p>
        </p:txBody>
      </p:sp>
    </p:spTree>
    <p:extLst>
      <p:ext uri="{BB962C8B-B14F-4D97-AF65-F5344CB8AC3E}">
        <p14:creationId xmlns:p14="http://schemas.microsoft.com/office/powerpoint/2010/main" val="23937710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11" name="Picture 3"/>
          <p:cNvPicPr preferRelativeResize="0">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182880" y="179324"/>
            <a:ext cx="4792804" cy="4791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4" name="Group 3" title="Edwards"/>
          <p:cNvGrpSpPr/>
          <p:nvPr userDrawn="1"/>
        </p:nvGrpSpPr>
        <p:grpSpPr>
          <a:xfrm>
            <a:off x="7470648" y="3273549"/>
            <a:ext cx="1344168" cy="1647066"/>
            <a:chOff x="6126099" y="2617470"/>
            <a:chExt cx="1344168" cy="164706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126099" y="2617470"/>
              <a:ext cx="1344168" cy="164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reeform 12"/>
            <p:cNvSpPr>
              <a:spLocks noEditPoints="1"/>
            </p:cNvSpPr>
            <p:nvPr/>
          </p:nvSpPr>
          <p:spPr bwMode="black">
            <a:xfrm>
              <a:off x="6327805" y="3836840"/>
              <a:ext cx="938861" cy="221864"/>
            </a:xfrm>
            <a:custGeom>
              <a:avLst/>
              <a:gdLst>
                <a:gd name="T0" fmla="*/ 729 w 2938"/>
                <a:gd name="T1" fmla="*/ 13 h 694"/>
                <a:gd name="T2" fmla="*/ 798 w 2938"/>
                <a:gd name="T3" fmla="*/ 349 h 694"/>
                <a:gd name="T4" fmla="*/ 526 w 2938"/>
                <a:gd name="T5" fmla="*/ 475 h 694"/>
                <a:gd name="T6" fmla="*/ 798 w 2938"/>
                <a:gd name="T7" fmla="*/ 612 h 694"/>
                <a:gd name="T8" fmla="*/ 928 w 2938"/>
                <a:gd name="T9" fmla="*/ 654 h 694"/>
                <a:gd name="T10" fmla="*/ 798 w 2938"/>
                <a:gd name="T11" fmla="*/ 547 h 694"/>
                <a:gd name="T12" fmla="*/ 608 w 2938"/>
                <a:gd name="T13" fmla="*/ 420 h 694"/>
                <a:gd name="T14" fmla="*/ 798 w 2938"/>
                <a:gd name="T15" fmla="*/ 547 h 694"/>
                <a:gd name="T16" fmla="*/ 1516 w 2938"/>
                <a:gd name="T17" fmla="*/ 299 h 694"/>
                <a:gd name="T18" fmla="*/ 1323 w 2938"/>
                <a:gd name="T19" fmla="*/ 694 h 694"/>
                <a:gd name="T20" fmla="*/ 1123 w 2938"/>
                <a:gd name="T21" fmla="*/ 694 h 694"/>
                <a:gd name="T22" fmla="*/ 933 w 2938"/>
                <a:gd name="T23" fmla="*/ 278 h 694"/>
                <a:gd name="T24" fmla="*/ 1061 w 2938"/>
                <a:gd name="T25" fmla="*/ 299 h 694"/>
                <a:gd name="T26" fmla="*/ 1178 w 2938"/>
                <a:gd name="T27" fmla="*/ 299 h 694"/>
                <a:gd name="T28" fmla="*/ 1315 w 2938"/>
                <a:gd name="T29" fmla="*/ 278 h 694"/>
                <a:gd name="T30" fmla="*/ 1356 w 2938"/>
                <a:gd name="T31" fmla="*/ 562 h 694"/>
                <a:gd name="T32" fmla="*/ 1403 w 2938"/>
                <a:gd name="T33" fmla="*/ 299 h 694"/>
                <a:gd name="T34" fmla="*/ 441 w 2938"/>
                <a:gd name="T35" fmla="*/ 481 h 694"/>
                <a:gd name="T36" fmla="*/ 0 w 2938"/>
                <a:gd name="T37" fmla="*/ 676 h 694"/>
                <a:gd name="T38" fmla="*/ 64 w 2938"/>
                <a:gd name="T39" fmla="*/ 35 h 694"/>
                <a:gd name="T40" fmla="*/ 429 w 2938"/>
                <a:gd name="T41" fmla="*/ 13 h 694"/>
                <a:gd name="T42" fmla="*/ 416 w 2938"/>
                <a:gd name="T43" fmla="*/ 144 h 694"/>
                <a:gd name="T44" fmla="*/ 151 w 2938"/>
                <a:gd name="T45" fmla="*/ 325 h 694"/>
                <a:gd name="T46" fmla="*/ 334 w 2938"/>
                <a:gd name="T47" fmla="*/ 216 h 694"/>
                <a:gd name="T48" fmla="*/ 212 w 2938"/>
                <a:gd name="T49" fmla="*/ 346 h 694"/>
                <a:gd name="T50" fmla="*/ 293 w 2938"/>
                <a:gd name="T51" fmla="*/ 654 h 694"/>
                <a:gd name="T52" fmla="*/ 2582 w 2938"/>
                <a:gd name="T53" fmla="*/ 0 h 694"/>
                <a:gd name="T54" fmla="*/ 2442 w 2938"/>
                <a:gd name="T55" fmla="*/ 35 h 694"/>
                <a:gd name="T56" fmla="*/ 2509 w 2938"/>
                <a:gd name="T57" fmla="*/ 349 h 694"/>
                <a:gd name="T58" fmla="*/ 2405 w 2938"/>
                <a:gd name="T59" fmla="*/ 688 h 694"/>
                <a:gd name="T60" fmla="*/ 2511 w 2938"/>
                <a:gd name="T61" fmla="*/ 676 h 694"/>
                <a:gd name="T62" fmla="*/ 2582 w 2938"/>
                <a:gd name="T63" fmla="*/ 654 h 694"/>
                <a:gd name="T64" fmla="*/ 2403 w 2938"/>
                <a:gd name="T65" fmla="*/ 667 h 694"/>
                <a:gd name="T66" fmla="*/ 2402 w 2938"/>
                <a:gd name="T67" fmla="*/ 288 h 694"/>
                <a:gd name="T68" fmla="*/ 2938 w 2938"/>
                <a:gd name="T69" fmla="*/ 548 h 694"/>
                <a:gd name="T70" fmla="*/ 2709 w 2938"/>
                <a:gd name="T71" fmla="*/ 680 h 694"/>
                <a:gd name="T72" fmla="*/ 2703 w 2938"/>
                <a:gd name="T73" fmla="*/ 540 h 694"/>
                <a:gd name="T74" fmla="*/ 2810 w 2938"/>
                <a:gd name="T75" fmla="*/ 504 h 694"/>
                <a:gd name="T76" fmla="*/ 2882 w 2938"/>
                <a:gd name="T77" fmla="*/ 293 h 694"/>
                <a:gd name="T78" fmla="*/ 2912 w 2938"/>
                <a:gd name="T79" fmla="*/ 266 h 694"/>
                <a:gd name="T80" fmla="*/ 2799 w 2938"/>
                <a:gd name="T81" fmla="*/ 288 h 694"/>
                <a:gd name="T82" fmla="*/ 2842 w 2938"/>
                <a:gd name="T83" fmla="*/ 429 h 694"/>
                <a:gd name="T84" fmla="*/ 1817 w 2938"/>
                <a:gd name="T85" fmla="*/ 600 h 694"/>
                <a:gd name="T86" fmla="*/ 1555 w 2938"/>
                <a:gd name="T87" fmla="*/ 372 h 694"/>
                <a:gd name="T88" fmla="*/ 1608 w 2938"/>
                <a:gd name="T89" fmla="*/ 321 h 694"/>
                <a:gd name="T90" fmla="*/ 1746 w 2938"/>
                <a:gd name="T91" fmla="*/ 452 h 694"/>
                <a:gd name="T92" fmla="*/ 1639 w 2938"/>
                <a:gd name="T93" fmla="*/ 689 h 694"/>
                <a:gd name="T94" fmla="*/ 1891 w 2938"/>
                <a:gd name="T95" fmla="*/ 634 h 694"/>
                <a:gd name="T96" fmla="*/ 1746 w 2938"/>
                <a:gd name="T97" fmla="*/ 576 h 694"/>
                <a:gd name="T98" fmla="*/ 1720 w 2938"/>
                <a:gd name="T99" fmla="*/ 474 h 694"/>
                <a:gd name="T100" fmla="*/ 2205 w 2938"/>
                <a:gd name="T101" fmla="*/ 329 h 694"/>
                <a:gd name="T102" fmla="*/ 2153 w 2938"/>
                <a:gd name="T103" fmla="*/ 291 h 694"/>
                <a:gd name="T104" fmla="*/ 2045 w 2938"/>
                <a:gd name="T105" fmla="*/ 654 h 694"/>
                <a:gd name="T106" fmla="*/ 1917 w 2938"/>
                <a:gd name="T107" fmla="*/ 676 h 694"/>
                <a:gd name="T108" fmla="*/ 1974 w 2938"/>
                <a:gd name="T109" fmla="*/ 299 h 694"/>
                <a:gd name="T110" fmla="*/ 1966 w 2938"/>
                <a:gd name="T111" fmla="*/ 278 h 694"/>
                <a:gd name="T112" fmla="*/ 2046 w 2938"/>
                <a:gd name="T113" fmla="*/ 366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694">
                  <a:moveTo>
                    <a:pt x="869" y="0"/>
                  </a:moveTo>
                  <a:cubicBezTo>
                    <a:pt x="852" y="8"/>
                    <a:pt x="826" y="13"/>
                    <a:pt x="790" y="13"/>
                  </a:cubicBezTo>
                  <a:cubicBezTo>
                    <a:pt x="729" y="13"/>
                    <a:pt x="729" y="13"/>
                    <a:pt x="729" y="13"/>
                  </a:cubicBezTo>
                  <a:cubicBezTo>
                    <a:pt x="729" y="35"/>
                    <a:pt x="729" y="35"/>
                    <a:pt x="729" y="35"/>
                  </a:cubicBezTo>
                  <a:cubicBezTo>
                    <a:pt x="798" y="35"/>
                    <a:pt x="798" y="35"/>
                    <a:pt x="798" y="35"/>
                  </a:cubicBezTo>
                  <a:cubicBezTo>
                    <a:pt x="798" y="349"/>
                    <a:pt x="798" y="349"/>
                    <a:pt x="798" y="349"/>
                  </a:cubicBezTo>
                  <a:cubicBezTo>
                    <a:pt x="796" y="349"/>
                    <a:pt x="796" y="349"/>
                    <a:pt x="796" y="349"/>
                  </a:cubicBezTo>
                  <a:cubicBezTo>
                    <a:pt x="771" y="293"/>
                    <a:pt x="729" y="266"/>
                    <a:pt x="684" y="266"/>
                  </a:cubicBezTo>
                  <a:cubicBezTo>
                    <a:pt x="604" y="266"/>
                    <a:pt x="526" y="347"/>
                    <a:pt x="526" y="475"/>
                  </a:cubicBezTo>
                  <a:cubicBezTo>
                    <a:pt x="526" y="604"/>
                    <a:pt x="599" y="688"/>
                    <a:pt x="692" y="688"/>
                  </a:cubicBezTo>
                  <a:cubicBezTo>
                    <a:pt x="735" y="688"/>
                    <a:pt x="770" y="664"/>
                    <a:pt x="796" y="612"/>
                  </a:cubicBezTo>
                  <a:cubicBezTo>
                    <a:pt x="798" y="612"/>
                    <a:pt x="798" y="612"/>
                    <a:pt x="798" y="612"/>
                  </a:cubicBezTo>
                  <a:cubicBezTo>
                    <a:pt x="798" y="676"/>
                    <a:pt x="798" y="676"/>
                    <a:pt x="798" y="676"/>
                  </a:cubicBezTo>
                  <a:cubicBezTo>
                    <a:pt x="928" y="676"/>
                    <a:pt x="928" y="676"/>
                    <a:pt x="928" y="676"/>
                  </a:cubicBezTo>
                  <a:cubicBezTo>
                    <a:pt x="928" y="654"/>
                    <a:pt x="928" y="654"/>
                    <a:pt x="928" y="654"/>
                  </a:cubicBezTo>
                  <a:cubicBezTo>
                    <a:pt x="869" y="654"/>
                    <a:pt x="869" y="654"/>
                    <a:pt x="869" y="654"/>
                  </a:cubicBezTo>
                  <a:lnTo>
                    <a:pt x="869" y="0"/>
                  </a:lnTo>
                  <a:close/>
                  <a:moveTo>
                    <a:pt x="798" y="547"/>
                  </a:moveTo>
                  <a:cubicBezTo>
                    <a:pt x="782" y="611"/>
                    <a:pt x="750" y="667"/>
                    <a:pt x="690" y="667"/>
                  </a:cubicBezTo>
                  <a:cubicBezTo>
                    <a:pt x="632" y="667"/>
                    <a:pt x="608" y="623"/>
                    <a:pt x="608" y="531"/>
                  </a:cubicBezTo>
                  <a:cubicBezTo>
                    <a:pt x="608" y="420"/>
                    <a:pt x="608" y="420"/>
                    <a:pt x="608" y="420"/>
                  </a:cubicBezTo>
                  <a:cubicBezTo>
                    <a:pt x="608" y="333"/>
                    <a:pt x="635" y="288"/>
                    <a:pt x="689" y="288"/>
                  </a:cubicBezTo>
                  <a:cubicBezTo>
                    <a:pt x="741" y="288"/>
                    <a:pt x="781" y="345"/>
                    <a:pt x="798" y="416"/>
                  </a:cubicBezTo>
                  <a:lnTo>
                    <a:pt x="798" y="547"/>
                  </a:lnTo>
                  <a:close/>
                  <a:moveTo>
                    <a:pt x="1389" y="278"/>
                  </a:moveTo>
                  <a:cubicBezTo>
                    <a:pt x="1516" y="278"/>
                    <a:pt x="1516" y="278"/>
                    <a:pt x="1516" y="278"/>
                  </a:cubicBezTo>
                  <a:cubicBezTo>
                    <a:pt x="1516" y="299"/>
                    <a:pt x="1516" y="299"/>
                    <a:pt x="1516" y="299"/>
                  </a:cubicBezTo>
                  <a:cubicBezTo>
                    <a:pt x="1475" y="299"/>
                    <a:pt x="1466" y="313"/>
                    <a:pt x="1448" y="364"/>
                  </a:cubicBezTo>
                  <a:cubicBezTo>
                    <a:pt x="1435" y="402"/>
                    <a:pt x="1332" y="694"/>
                    <a:pt x="1332" y="694"/>
                  </a:cubicBezTo>
                  <a:cubicBezTo>
                    <a:pt x="1323" y="694"/>
                    <a:pt x="1323" y="694"/>
                    <a:pt x="1323" y="694"/>
                  </a:cubicBezTo>
                  <a:cubicBezTo>
                    <a:pt x="1226" y="430"/>
                    <a:pt x="1226" y="430"/>
                    <a:pt x="1226" y="430"/>
                  </a:cubicBezTo>
                  <a:cubicBezTo>
                    <a:pt x="1132" y="694"/>
                    <a:pt x="1132" y="694"/>
                    <a:pt x="1132" y="694"/>
                  </a:cubicBezTo>
                  <a:cubicBezTo>
                    <a:pt x="1123" y="694"/>
                    <a:pt x="1123" y="694"/>
                    <a:pt x="1123" y="694"/>
                  </a:cubicBezTo>
                  <a:cubicBezTo>
                    <a:pt x="979" y="299"/>
                    <a:pt x="979" y="299"/>
                    <a:pt x="979" y="299"/>
                  </a:cubicBezTo>
                  <a:cubicBezTo>
                    <a:pt x="933" y="299"/>
                    <a:pt x="933" y="299"/>
                    <a:pt x="933" y="299"/>
                  </a:cubicBezTo>
                  <a:cubicBezTo>
                    <a:pt x="933" y="278"/>
                    <a:pt x="933" y="278"/>
                    <a:pt x="933" y="278"/>
                  </a:cubicBezTo>
                  <a:cubicBezTo>
                    <a:pt x="1102" y="278"/>
                    <a:pt x="1102" y="278"/>
                    <a:pt x="1102" y="278"/>
                  </a:cubicBezTo>
                  <a:cubicBezTo>
                    <a:pt x="1102" y="299"/>
                    <a:pt x="1102" y="299"/>
                    <a:pt x="1102" y="299"/>
                  </a:cubicBezTo>
                  <a:cubicBezTo>
                    <a:pt x="1061" y="299"/>
                    <a:pt x="1061" y="299"/>
                    <a:pt x="1061" y="299"/>
                  </a:cubicBezTo>
                  <a:cubicBezTo>
                    <a:pt x="1157" y="562"/>
                    <a:pt x="1157" y="562"/>
                    <a:pt x="1157" y="562"/>
                  </a:cubicBezTo>
                  <a:cubicBezTo>
                    <a:pt x="1215" y="399"/>
                    <a:pt x="1215" y="399"/>
                    <a:pt x="1215" y="399"/>
                  </a:cubicBezTo>
                  <a:cubicBezTo>
                    <a:pt x="1178" y="299"/>
                    <a:pt x="1178" y="299"/>
                    <a:pt x="1178" y="299"/>
                  </a:cubicBezTo>
                  <a:cubicBezTo>
                    <a:pt x="1130" y="299"/>
                    <a:pt x="1130" y="299"/>
                    <a:pt x="1130" y="299"/>
                  </a:cubicBezTo>
                  <a:cubicBezTo>
                    <a:pt x="1130" y="278"/>
                    <a:pt x="1130" y="278"/>
                    <a:pt x="1130" y="278"/>
                  </a:cubicBezTo>
                  <a:cubicBezTo>
                    <a:pt x="1315" y="278"/>
                    <a:pt x="1315" y="278"/>
                    <a:pt x="1315" y="278"/>
                  </a:cubicBezTo>
                  <a:cubicBezTo>
                    <a:pt x="1315" y="299"/>
                    <a:pt x="1315" y="299"/>
                    <a:pt x="1315" y="299"/>
                  </a:cubicBezTo>
                  <a:cubicBezTo>
                    <a:pt x="1260" y="299"/>
                    <a:pt x="1260" y="299"/>
                    <a:pt x="1260" y="299"/>
                  </a:cubicBezTo>
                  <a:cubicBezTo>
                    <a:pt x="1356" y="562"/>
                    <a:pt x="1356" y="562"/>
                    <a:pt x="1356" y="562"/>
                  </a:cubicBezTo>
                  <a:cubicBezTo>
                    <a:pt x="1423" y="369"/>
                    <a:pt x="1423" y="369"/>
                    <a:pt x="1423" y="369"/>
                  </a:cubicBezTo>
                  <a:cubicBezTo>
                    <a:pt x="1431" y="346"/>
                    <a:pt x="1434" y="336"/>
                    <a:pt x="1434" y="324"/>
                  </a:cubicBezTo>
                  <a:cubicBezTo>
                    <a:pt x="1434" y="307"/>
                    <a:pt x="1426" y="299"/>
                    <a:pt x="1403" y="299"/>
                  </a:cubicBezTo>
                  <a:cubicBezTo>
                    <a:pt x="1389" y="299"/>
                    <a:pt x="1389" y="299"/>
                    <a:pt x="1389" y="299"/>
                  </a:cubicBezTo>
                  <a:lnTo>
                    <a:pt x="1389" y="278"/>
                  </a:lnTo>
                  <a:close/>
                  <a:moveTo>
                    <a:pt x="441" y="481"/>
                  </a:moveTo>
                  <a:cubicBezTo>
                    <a:pt x="462" y="481"/>
                    <a:pt x="462" y="481"/>
                    <a:pt x="462" y="481"/>
                  </a:cubicBezTo>
                  <a:cubicBezTo>
                    <a:pt x="445" y="676"/>
                    <a:pt x="445" y="676"/>
                    <a:pt x="445" y="676"/>
                  </a:cubicBezTo>
                  <a:cubicBezTo>
                    <a:pt x="0" y="676"/>
                    <a:pt x="0" y="676"/>
                    <a:pt x="0" y="676"/>
                  </a:cubicBezTo>
                  <a:cubicBezTo>
                    <a:pt x="0" y="654"/>
                    <a:pt x="0" y="654"/>
                    <a:pt x="0" y="654"/>
                  </a:cubicBezTo>
                  <a:cubicBezTo>
                    <a:pt x="64" y="654"/>
                    <a:pt x="64" y="654"/>
                    <a:pt x="64" y="654"/>
                  </a:cubicBezTo>
                  <a:cubicBezTo>
                    <a:pt x="64" y="35"/>
                    <a:pt x="64" y="35"/>
                    <a:pt x="64" y="35"/>
                  </a:cubicBezTo>
                  <a:cubicBezTo>
                    <a:pt x="0" y="35"/>
                    <a:pt x="0" y="35"/>
                    <a:pt x="0" y="35"/>
                  </a:cubicBezTo>
                  <a:cubicBezTo>
                    <a:pt x="0" y="13"/>
                    <a:pt x="0" y="13"/>
                    <a:pt x="0" y="13"/>
                  </a:cubicBezTo>
                  <a:cubicBezTo>
                    <a:pt x="429" y="13"/>
                    <a:pt x="429" y="13"/>
                    <a:pt x="429" y="13"/>
                  </a:cubicBezTo>
                  <a:cubicBezTo>
                    <a:pt x="440" y="164"/>
                    <a:pt x="440" y="164"/>
                    <a:pt x="440" y="164"/>
                  </a:cubicBezTo>
                  <a:cubicBezTo>
                    <a:pt x="418" y="164"/>
                    <a:pt x="418" y="164"/>
                    <a:pt x="418" y="164"/>
                  </a:cubicBezTo>
                  <a:cubicBezTo>
                    <a:pt x="418" y="164"/>
                    <a:pt x="418" y="159"/>
                    <a:pt x="416" y="144"/>
                  </a:cubicBezTo>
                  <a:cubicBezTo>
                    <a:pt x="404" y="63"/>
                    <a:pt x="354" y="35"/>
                    <a:pt x="292" y="35"/>
                  </a:cubicBezTo>
                  <a:cubicBezTo>
                    <a:pt x="151" y="35"/>
                    <a:pt x="151" y="35"/>
                    <a:pt x="151" y="35"/>
                  </a:cubicBezTo>
                  <a:cubicBezTo>
                    <a:pt x="151" y="325"/>
                    <a:pt x="151" y="325"/>
                    <a:pt x="151" y="325"/>
                  </a:cubicBezTo>
                  <a:cubicBezTo>
                    <a:pt x="213" y="325"/>
                    <a:pt x="213" y="325"/>
                    <a:pt x="213" y="325"/>
                  </a:cubicBezTo>
                  <a:cubicBezTo>
                    <a:pt x="295" y="325"/>
                    <a:pt x="313" y="273"/>
                    <a:pt x="313" y="216"/>
                  </a:cubicBezTo>
                  <a:cubicBezTo>
                    <a:pt x="334" y="216"/>
                    <a:pt x="334" y="216"/>
                    <a:pt x="334" y="216"/>
                  </a:cubicBezTo>
                  <a:cubicBezTo>
                    <a:pt x="334" y="450"/>
                    <a:pt x="334" y="450"/>
                    <a:pt x="334" y="450"/>
                  </a:cubicBezTo>
                  <a:cubicBezTo>
                    <a:pt x="313" y="450"/>
                    <a:pt x="313" y="450"/>
                    <a:pt x="313" y="450"/>
                  </a:cubicBezTo>
                  <a:cubicBezTo>
                    <a:pt x="313" y="383"/>
                    <a:pt x="298" y="346"/>
                    <a:pt x="212" y="346"/>
                  </a:cubicBezTo>
                  <a:cubicBezTo>
                    <a:pt x="151" y="346"/>
                    <a:pt x="151" y="346"/>
                    <a:pt x="151" y="346"/>
                  </a:cubicBezTo>
                  <a:cubicBezTo>
                    <a:pt x="151" y="654"/>
                    <a:pt x="151" y="654"/>
                    <a:pt x="151" y="654"/>
                  </a:cubicBezTo>
                  <a:cubicBezTo>
                    <a:pt x="151" y="654"/>
                    <a:pt x="241" y="654"/>
                    <a:pt x="293" y="654"/>
                  </a:cubicBezTo>
                  <a:cubicBezTo>
                    <a:pt x="374" y="654"/>
                    <a:pt x="425" y="597"/>
                    <a:pt x="438" y="500"/>
                  </a:cubicBezTo>
                  <a:cubicBezTo>
                    <a:pt x="441" y="481"/>
                    <a:pt x="441" y="481"/>
                    <a:pt x="441" y="481"/>
                  </a:cubicBezTo>
                  <a:close/>
                  <a:moveTo>
                    <a:pt x="2582" y="0"/>
                  </a:moveTo>
                  <a:cubicBezTo>
                    <a:pt x="2565" y="8"/>
                    <a:pt x="2539" y="13"/>
                    <a:pt x="2503" y="13"/>
                  </a:cubicBezTo>
                  <a:cubicBezTo>
                    <a:pt x="2442" y="13"/>
                    <a:pt x="2442" y="13"/>
                    <a:pt x="2442" y="13"/>
                  </a:cubicBezTo>
                  <a:cubicBezTo>
                    <a:pt x="2442" y="35"/>
                    <a:pt x="2442" y="35"/>
                    <a:pt x="2442" y="35"/>
                  </a:cubicBezTo>
                  <a:cubicBezTo>
                    <a:pt x="2511" y="35"/>
                    <a:pt x="2511" y="35"/>
                    <a:pt x="2511" y="35"/>
                  </a:cubicBezTo>
                  <a:cubicBezTo>
                    <a:pt x="2511" y="349"/>
                    <a:pt x="2511" y="349"/>
                    <a:pt x="2511" y="349"/>
                  </a:cubicBezTo>
                  <a:cubicBezTo>
                    <a:pt x="2509" y="349"/>
                    <a:pt x="2509" y="349"/>
                    <a:pt x="2509" y="349"/>
                  </a:cubicBezTo>
                  <a:cubicBezTo>
                    <a:pt x="2484" y="293"/>
                    <a:pt x="2442" y="266"/>
                    <a:pt x="2397" y="266"/>
                  </a:cubicBezTo>
                  <a:cubicBezTo>
                    <a:pt x="2317" y="266"/>
                    <a:pt x="2239" y="347"/>
                    <a:pt x="2239" y="475"/>
                  </a:cubicBezTo>
                  <a:cubicBezTo>
                    <a:pt x="2239" y="604"/>
                    <a:pt x="2311" y="688"/>
                    <a:pt x="2405" y="688"/>
                  </a:cubicBezTo>
                  <a:cubicBezTo>
                    <a:pt x="2448" y="688"/>
                    <a:pt x="2483" y="664"/>
                    <a:pt x="2509" y="612"/>
                  </a:cubicBezTo>
                  <a:cubicBezTo>
                    <a:pt x="2511" y="612"/>
                    <a:pt x="2511" y="612"/>
                    <a:pt x="2511" y="612"/>
                  </a:cubicBezTo>
                  <a:cubicBezTo>
                    <a:pt x="2511" y="676"/>
                    <a:pt x="2511" y="676"/>
                    <a:pt x="2511" y="676"/>
                  </a:cubicBezTo>
                  <a:cubicBezTo>
                    <a:pt x="2641" y="676"/>
                    <a:pt x="2641" y="676"/>
                    <a:pt x="2641" y="676"/>
                  </a:cubicBezTo>
                  <a:cubicBezTo>
                    <a:pt x="2641" y="654"/>
                    <a:pt x="2641" y="654"/>
                    <a:pt x="2641" y="654"/>
                  </a:cubicBezTo>
                  <a:cubicBezTo>
                    <a:pt x="2582" y="654"/>
                    <a:pt x="2582" y="654"/>
                    <a:pt x="2582" y="654"/>
                  </a:cubicBezTo>
                  <a:lnTo>
                    <a:pt x="2582" y="0"/>
                  </a:lnTo>
                  <a:close/>
                  <a:moveTo>
                    <a:pt x="2511" y="547"/>
                  </a:moveTo>
                  <a:cubicBezTo>
                    <a:pt x="2495" y="611"/>
                    <a:pt x="2463" y="667"/>
                    <a:pt x="2403" y="667"/>
                  </a:cubicBezTo>
                  <a:cubicBezTo>
                    <a:pt x="2345" y="667"/>
                    <a:pt x="2320" y="623"/>
                    <a:pt x="2320" y="531"/>
                  </a:cubicBezTo>
                  <a:cubicBezTo>
                    <a:pt x="2320" y="420"/>
                    <a:pt x="2320" y="420"/>
                    <a:pt x="2320" y="420"/>
                  </a:cubicBezTo>
                  <a:cubicBezTo>
                    <a:pt x="2320" y="333"/>
                    <a:pt x="2348" y="288"/>
                    <a:pt x="2402" y="288"/>
                  </a:cubicBezTo>
                  <a:cubicBezTo>
                    <a:pt x="2454" y="288"/>
                    <a:pt x="2494" y="345"/>
                    <a:pt x="2511" y="416"/>
                  </a:cubicBezTo>
                  <a:lnTo>
                    <a:pt x="2511" y="547"/>
                  </a:lnTo>
                  <a:close/>
                  <a:moveTo>
                    <a:pt x="2938" y="548"/>
                  </a:moveTo>
                  <a:cubicBezTo>
                    <a:pt x="2938" y="634"/>
                    <a:pt x="2892" y="690"/>
                    <a:pt x="2823" y="690"/>
                  </a:cubicBezTo>
                  <a:cubicBezTo>
                    <a:pt x="2759" y="690"/>
                    <a:pt x="2735" y="654"/>
                    <a:pt x="2724" y="654"/>
                  </a:cubicBezTo>
                  <a:cubicBezTo>
                    <a:pt x="2713" y="654"/>
                    <a:pt x="2709" y="660"/>
                    <a:pt x="2709" y="680"/>
                  </a:cubicBezTo>
                  <a:cubicBezTo>
                    <a:pt x="2687" y="680"/>
                    <a:pt x="2687" y="680"/>
                    <a:pt x="2687" y="680"/>
                  </a:cubicBezTo>
                  <a:cubicBezTo>
                    <a:pt x="2687" y="540"/>
                    <a:pt x="2687" y="540"/>
                    <a:pt x="2687" y="540"/>
                  </a:cubicBezTo>
                  <a:cubicBezTo>
                    <a:pt x="2703" y="540"/>
                    <a:pt x="2703" y="540"/>
                    <a:pt x="2703" y="540"/>
                  </a:cubicBezTo>
                  <a:cubicBezTo>
                    <a:pt x="2712" y="620"/>
                    <a:pt x="2768" y="669"/>
                    <a:pt x="2817" y="669"/>
                  </a:cubicBezTo>
                  <a:cubicBezTo>
                    <a:pt x="2871" y="669"/>
                    <a:pt x="2903" y="641"/>
                    <a:pt x="2903" y="580"/>
                  </a:cubicBezTo>
                  <a:cubicBezTo>
                    <a:pt x="2903" y="532"/>
                    <a:pt x="2868" y="507"/>
                    <a:pt x="2810" y="504"/>
                  </a:cubicBezTo>
                  <a:cubicBezTo>
                    <a:pt x="2736" y="499"/>
                    <a:pt x="2693" y="460"/>
                    <a:pt x="2693" y="389"/>
                  </a:cubicBezTo>
                  <a:cubicBezTo>
                    <a:pt x="2693" y="319"/>
                    <a:pt x="2738" y="267"/>
                    <a:pt x="2798" y="267"/>
                  </a:cubicBezTo>
                  <a:cubicBezTo>
                    <a:pt x="2850" y="267"/>
                    <a:pt x="2872" y="293"/>
                    <a:pt x="2882" y="293"/>
                  </a:cubicBezTo>
                  <a:cubicBezTo>
                    <a:pt x="2889" y="293"/>
                    <a:pt x="2892" y="287"/>
                    <a:pt x="2892" y="276"/>
                  </a:cubicBezTo>
                  <a:cubicBezTo>
                    <a:pt x="2892" y="273"/>
                    <a:pt x="2892" y="270"/>
                    <a:pt x="2890" y="266"/>
                  </a:cubicBezTo>
                  <a:cubicBezTo>
                    <a:pt x="2912" y="266"/>
                    <a:pt x="2912" y="266"/>
                    <a:pt x="2912" y="266"/>
                  </a:cubicBezTo>
                  <a:cubicBezTo>
                    <a:pt x="2912" y="384"/>
                    <a:pt x="2912" y="384"/>
                    <a:pt x="2912" y="384"/>
                  </a:cubicBezTo>
                  <a:cubicBezTo>
                    <a:pt x="2895" y="384"/>
                    <a:pt x="2895" y="384"/>
                    <a:pt x="2895" y="384"/>
                  </a:cubicBezTo>
                  <a:cubicBezTo>
                    <a:pt x="2882" y="317"/>
                    <a:pt x="2851" y="288"/>
                    <a:pt x="2799" y="288"/>
                  </a:cubicBezTo>
                  <a:cubicBezTo>
                    <a:pt x="2755" y="288"/>
                    <a:pt x="2725" y="322"/>
                    <a:pt x="2725" y="357"/>
                  </a:cubicBezTo>
                  <a:cubicBezTo>
                    <a:pt x="2725" y="372"/>
                    <a:pt x="2729" y="388"/>
                    <a:pt x="2739" y="400"/>
                  </a:cubicBezTo>
                  <a:cubicBezTo>
                    <a:pt x="2761" y="425"/>
                    <a:pt x="2798" y="422"/>
                    <a:pt x="2842" y="429"/>
                  </a:cubicBezTo>
                  <a:cubicBezTo>
                    <a:pt x="2904" y="439"/>
                    <a:pt x="2938" y="482"/>
                    <a:pt x="2938" y="548"/>
                  </a:cubicBezTo>
                  <a:close/>
                  <a:moveTo>
                    <a:pt x="1838" y="654"/>
                  </a:moveTo>
                  <a:cubicBezTo>
                    <a:pt x="1821" y="654"/>
                    <a:pt x="1817" y="633"/>
                    <a:pt x="1817" y="600"/>
                  </a:cubicBezTo>
                  <a:cubicBezTo>
                    <a:pt x="1817" y="600"/>
                    <a:pt x="1817" y="484"/>
                    <a:pt x="1817" y="394"/>
                  </a:cubicBezTo>
                  <a:cubicBezTo>
                    <a:pt x="1817" y="304"/>
                    <a:pt x="1761" y="266"/>
                    <a:pt x="1682" y="266"/>
                  </a:cubicBezTo>
                  <a:cubicBezTo>
                    <a:pt x="1601" y="266"/>
                    <a:pt x="1555" y="312"/>
                    <a:pt x="1555" y="372"/>
                  </a:cubicBezTo>
                  <a:cubicBezTo>
                    <a:pt x="1555" y="395"/>
                    <a:pt x="1572" y="416"/>
                    <a:pt x="1593" y="416"/>
                  </a:cubicBezTo>
                  <a:cubicBezTo>
                    <a:pt x="1614" y="416"/>
                    <a:pt x="1630" y="397"/>
                    <a:pt x="1631" y="374"/>
                  </a:cubicBezTo>
                  <a:cubicBezTo>
                    <a:pt x="1631" y="337"/>
                    <a:pt x="1608" y="346"/>
                    <a:pt x="1608" y="321"/>
                  </a:cubicBezTo>
                  <a:cubicBezTo>
                    <a:pt x="1608" y="302"/>
                    <a:pt x="1638" y="287"/>
                    <a:pt x="1680" y="287"/>
                  </a:cubicBezTo>
                  <a:cubicBezTo>
                    <a:pt x="1728" y="287"/>
                    <a:pt x="1746" y="310"/>
                    <a:pt x="1746" y="359"/>
                  </a:cubicBezTo>
                  <a:cubicBezTo>
                    <a:pt x="1746" y="452"/>
                    <a:pt x="1746" y="452"/>
                    <a:pt x="1746" y="452"/>
                  </a:cubicBezTo>
                  <a:cubicBezTo>
                    <a:pt x="1734" y="452"/>
                    <a:pt x="1734" y="452"/>
                    <a:pt x="1734" y="452"/>
                  </a:cubicBezTo>
                  <a:cubicBezTo>
                    <a:pt x="1596" y="452"/>
                    <a:pt x="1530" y="498"/>
                    <a:pt x="1530" y="585"/>
                  </a:cubicBezTo>
                  <a:cubicBezTo>
                    <a:pt x="1530" y="650"/>
                    <a:pt x="1584" y="689"/>
                    <a:pt x="1639" y="689"/>
                  </a:cubicBezTo>
                  <a:cubicBezTo>
                    <a:pt x="1697" y="689"/>
                    <a:pt x="1730" y="663"/>
                    <a:pt x="1749" y="623"/>
                  </a:cubicBezTo>
                  <a:cubicBezTo>
                    <a:pt x="1753" y="658"/>
                    <a:pt x="1777" y="686"/>
                    <a:pt x="1813" y="686"/>
                  </a:cubicBezTo>
                  <a:cubicBezTo>
                    <a:pt x="1845" y="686"/>
                    <a:pt x="1867" y="669"/>
                    <a:pt x="1891" y="634"/>
                  </a:cubicBezTo>
                  <a:cubicBezTo>
                    <a:pt x="1874" y="622"/>
                    <a:pt x="1874" y="622"/>
                    <a:pt x="1874" y="622"/>
                  </a:cubicBezTo>
                  <a:cubicBezTo>
                    <a:pt x="1861" y="639"/>
                    <a:pt x="1849" y="654"/>
                    <a:pt x="1838" y="654"/>
                  </a:cubicBezTo>
                  <a:close/>
                  <a:moveTo>
                    <a:pt x="1746" y="576"/>
                  </a:moveTo>
                  <a:cubicBezTo>
                    <a:pt x="1730" y="628"/>
                    <a:pt x="1702" y="664"/>
                    <a:pt x="1664" y="664"/>
                  </a:cubicBezTo>
                  <a:cubicBezTo>
                    <a:pt x="1627" y="664"/>
                    <a:pt x="1604" y="634"/>
                    <a:pt x="1604" y="578"/>
                  </a:cubicBezTo>
                  <a:cubicBezTo>
                    <a:pt x="1604" y="506"/>
                    <a:pt x="1637" y="474"/>
                    <a:pt x="1720" y="474"/>
                  </a:cubicBezTo>
                  <a:cubicBezTo>
                    <a:pt x="1728" y="474"/>
                    <a:pt x="1746" y="474"/>
                    <a:pt x="1746" y="474"/>
                  </a:cubicBezTo>
                  <a:lnTo>
                    <a:pt x="1746" y="576"/>
                  </a:lnTo>
                  <a:close/>
                  <a:moveTo>
                    <a:pt x="2205" y="329"/>
                  </a:moveTo>
                  <a:cubicBezTo>
                    <a:pt x="2205" y="353"/>
                    <a:pt x="2188" y="372"/>
                    <a:pt x="2167" y="372"/>
                  </a:cubicBezTo>
                  <a:cubicBezTo>
                    <a:pt x="2146" y="372"/>
                    <a:pt x="2129" y="353"/>
                    <a:pt x="2129" y="330"/>
                  </a:cubicBezTo>
                  <a:cubicBezTo>
                    <a:pt x="2129" y="304"/>
                    <a:pt x="2143" y="294"/>
                    <a:pt x="2153" y="291"/>
                  </a:cubicBezTo>
                  <a:cubicBezTo>
                    <a:pt x="2153" y="291"/>
                    <a:pt x="2149" y="287"/>
                    <a:pt x="2143" y="287"/>
                  </a:cubicBezTo>
                  <a:cubicBezTo>
                    <a:pt x="2101" y="287"/>
                    <a:pt x="2045" y="379"/>
                    <a:pt x="2045" y="478"/>
                  </a:cubicBezTo>
                  <a:cubicBezTo>
                    <a:pt x="2045" y="654"/>
                    <a:pt x="2045" y="654"/>
                    <a:pt x="2045" y="654"/>
                  </a:cubicBezTo>
                  <a:cubicBezTo>
                    <a:pt x="2102" y="654"/>
                    <a:pt x="2102" y="654"/>
                    <a:pt x="2102" y="654"/>
                  </a:cubicBezTo>
                  <a:cubicBezTo>
                    <a:pt x="2102" y="676"/>
                    <a:pt x="2102" y="676"/>
                    <a:pt x="2102" y="676"/>
                  </a:cubicBezTo>
                  <a:cubicBezTo>
                    <a:pt x="1917" y="676"/>
                    <a:pt x="1917" y="676"/>
                    <a:pt x="1917" y="676"/>
                  </a:cubicBezTo>
                  <a:cubicBezTo>
                    <a:pt x="1917" y="654"/>
                    <a:pt x="1917" y="654"/>
                    <a:pt x="1917" y="654"/>
                  </a:cubicBezTo>
                  <a:cubicBezTo>
                    <a:pt x="1974" y="654"/>
                    <a:pt x="1974" y="654"/>
                    <a:pt x="1974" y="654"/>
                  </a:cubicBezTo>
                  <a:cubicBezTo>
                    <a:pt x="1974" y="299"/>
                    <a:pt x="1974" y="299"/>
                    <a:pt x="1974" y="299"/>
                  </a:cubicBezTo>
                  <a:cubicBezTo>
                    <a:pt x="1917" y="299"/>
                    <a:pt x="1917" y="299"/>
                    <a:pt x="1917" y="299"/>
                  </a:cubicBezTo>
                  <a:cubicBezTo>
                    <a:pt x="1917" y="278"/>
                    <a:pt x="1917" y="278"/>
                    <a:pt x="1917" y="278"/>
                  </a:cubicBezTo>
                  <a:cubicBezTo>
                    <a:pt x="1966" y="278"/>
                    <a:pt x="1966" y="278"/>
                    <a:pt x="1966" y="278"/>
                  </a:cubicBezTo>
                  <a:cubicBezTo>
                    <a:pt x="2002" y="278"/>
                    <a:pt x="2028" y="273"/>
                    <a:pt x="2045" y="264"/>
                  </a:cubicBezTo>
                  <a:cubicBezTo>
                    <a:pt x="2045" y="366"/>
                    <a:pt x="2045" y="366"/>
                    <a:pt x="2045" y="366"/>
                  </a:cubicBezTo>
                  <a:cubicBezTo>
                    <a:pt x="2046" y="366"/>
                    <a:pt x="2046" y="366"/>
                    <a:pt x="2046" y="366"/>
                  </a:cubicBezTo>
                  <a:cubicBezTo>
                    <a:pt x="2070" y="307"/>
                    <a:pt x="2102" y="266"/>
                    <a:pt x="2150" y="266"/>
                  </a:cubicBezTo>
                  <a:cubicBezTo>
                    <a:pt x="2179" y="266"/>
                    <a:pt x="2205" y="290"/>
                    <a:pt x="2205" y="32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706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Al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8" name="Picture 2"/>
          <p:cNvPicPr preferRelativeResize="0">
            <a:picLocks noChangeAspect="1" noChangeArrowheads="1"/>
          </p:cNvPicPr>
          <p:nvPr userDrawn="1"/>
        </p:nvPicPr>
        <p:blipFill rotWithShape="1">
          <a:blip r:embed="rId3">
            <a:extLst>
              <a:ext uri="{28A0092B-C50C-407E-A947-70E740481C1C}">
                <a14:useLocalDpi xmlns:a14="http://schemas.microsoft.com/office/drawing/2010/main" val="0"/>
              </a:ext>
            </a:extLst>
          </a:blip>
          <a:srcRect t="27787"/>
          <a:stretch/>
        </p:blipFill>
        <p:spPr bwMode="gray">
          <a:xfrm>
            <a:off x="182880" y="0"/>
            <a:ext cx="6858000" cy="495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5852160" cy="1554480"/>
          </a:xfrm>
        </p:spPr>
        <p:txBody>
          <a:bodyPr anchor="b" anchorCtr="0">
            <a:normAutofit/>
          </a:bodyPr>
          <a:lstStyle>
            <a:lvl1pPr>
              <a:defRPr sz="28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bwMode="gray">
          <a:xfrm>
            <a:off x="914400" y="2194560"/>
            <a:ext cx="5852160" cy="685800"/>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551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Alt Gra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8" name="Picture 2"/>
          <p:cNvPicPr preferRelativeResize="0">
            <a:picLocks noChangeAspect="1" noChangeArrowheads="1"/>
          </p:cNvPicPr>
          <p:nvPr userDrawn="1"/>
        </p:nvPicPr>
        <p:blipFill rotWithShape="1">
          <a:blip r:embed="rId3">
            <a:extLst>
              <a:ext uri="{28A0092B-C50C-407E-A947-70E740481C1C}">
                <a14:useLocalDpi xmlns:a14="http://schemas.microsoft.com/office/drawing/2010/main" val="0"/>
              </a:ext>
            </a:extLst>
          </a:blip>
          <a:srcRect t="27787"/>
          <a:stretch/>
        </p:blipFill>
        <p:spPr bwMode="gray">
          <a:xfrm>
            <a:off x="182880" y="0"/>
            <a:ext cx="6858000" cy="495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5852160" cy="1554480"/>
          </a:xfrm>
        </p:spPr>
        <p:txBody>
          <a:bodyPr anchor="b" anchorCtr="0">
            <a:normAutofit/>
          </a:bodyPr>
          <a:lstStyle>
            <a:lvl1pPr>
              <a:defRPr sz="2800">
                <a:solidFill>
                  <a:schemeClr val="bg1"/>
                </a:solidFill>
              </a:defRPr>
            </a:lvl1pPr>
          </a:lstStyle>
          <a:p>
            <a:r>
              <a:rPr lang="en-US"/>
              <a:t>Click to edit Master title style</a:t>
            </a:r>
            <a:endParaRPr lang="en-US" dirty="0"/>
          </a:p>
        </p:txBody>
      </p:sp>
      <p:sp>
        <p:nvSpPr>
          <p:cNvPr id="3" name="Subtitle 2"/>
          <p:cNvSpPr>
            <a:spLocks noGrp="1"/>
          </p:cNvSpPr>
          <p:nvPr userDrawn="1">
            <p:ph type="subTitle" idx="1"/>
          </p:nvPr>
        </p:nvSpPr>
        <p:spPr bwMode="gray">
          <a:xfrm>
            <a:off x="914400" y="2194560"/>
            <a:ext cx="5852160" cy="685800"/>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9" name="Group 8" title="Edwards"/>
          <p:cNvGrpSpPr/>
          <p:nvPr userDrawn="1"/>
        </p:nvGrpSpPr>
        <p:grpSpPr>
          <a:xfrm>
            <a:off x="7470648" y="3273549"/>
            <a:ext cx="1344168" cy="1647066"/>
            <a:chOff x="6126099" y="2617470"/>
            <a:chExt cx="1344168" cy="1647066"/>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126099" y="2617470"/>
              <a:ext cx="1344168" cy="164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reeform 12"/>
            <p:cNvSpPr>
              <a:spLocks noEditPoints="1"/>
            </p:cNvSpPr>
            <p:nvPr/>
          </p:nvSpPr>
          <p:spPr bwMode="black">
            <a:xfrm>
              <a:off x="6327805" y="3836840"/>
              <a:ext cx="938861" cy="221864"/>
            </a:xfrm>
            <a:custGeom>
              <a:avLst/>
              <a:gdLst>
                <a:gd name="T0" fmla="*/ 729 w 2938"/>
                <a:gd name="T1" fmla="*/ 13 h 694"/>
                <a:gd name="T2" fmla="*/ 798 w 2938"/>
                <a:gd name="T3" fmla="*/ 349 h 694"/>
                <a:gd name="T4" fmla="*/ 526 w 2938"/>
                <a:gd name="T5" fmla="*/ 475 h 694"/>
                <a:gd name="T6" fmla="*/ 798 w 2938"/>
                <a:gd name="T7" fmla="*/ 612 h 694"/>
                <a:gd name="T8" fmla="*/ 928 w 2938"/>
                <a:gd name="T9" fmla="*/ 654 h 694"/>
                <a:gd name="T10" fmla="*/ 798 w 2938"/>
                <a:gd name="T11" fmla="*/ 547 h 694"/>
                <a:gd name="T12" fmla="*/ 608 w 2938"/>
                <a:gd name="T13" fmla="*/ 420 h 694"/>
                <a:gd name="T14" fmla="*/ 798 w 2938"/>
                <a:gd name="T15" fmla="*/ 547 h 694"/>
                <a:gd name="T16" fmla="*/ 1516 w 2938"/>
                <a:gd name="T17" fmla="*/ 299 h 694"/>
                <a:gd name="T18" fmla="*/ 1323 w 2938"/>
                <a:gd name="T19" fmla="*/ 694 h 694"/>
                <a:gd name="T20" fmla="*/ 1123 w 2938"/>
                <a:gd name="T21" fmla="*/ 694 h 694"/>
                <a:gd name="T22" fmla="*/ 933 w 2938"/>
                <a:gd name="T23" fmla="*/ 278 h 694"/>
                <a:gd name="T24" fmla="*/ 1061 w 2938"/>
                <a:gd name="T25" fmla="*/ 299 h 694"/>
                <a:gd name="T26" fmla="*/ 1178 w 2938"/>
                <a:gd name="T27" fmla="*/ 299 h 694"/>
                <a:gd name="T28" fmla="*/ 1315 w 2938"/>
                <a:gd name="T29" fmla="*/ 278 h 694"/>
                <a:gd name="T30" fmla="*/ 1356 w 2938"/>
                <a:gd name="T31" fmla="*/ 562 h 694"/>
                <a:gd name="T32" fmla="*/ 1403 w 2938"/>
                <a:gd name="T33" fmla="*/ 299 h 694"/>
                <a:gd name="T34" fmla="*/ 441 w 2938"/>
                <a:gd name="T35" fmla="*/ 481 h 694"/>
                <a:gd name="T36" fmla="*/ 0 w 2938"/>
                <a:gd name="T37" fmla="*/ 676 h 694"/>
                <a:gd name="T38" fmla="*/ 64 w 2938"/>
                <a:gd name="T39" fmla="*/ 35 h 694"/>
                <a:gd name="T40" fmla="*/ 429 w 2938"/>
                <a:gd name="T41" fmla="*/ 13 h 694"/>
                <a:gd name="T42" fmla="*/ 416 w 2938"/>
                <a:gd name="T43" fmla="*/ 144 h 694"/>
                <a:gd name="T44" fmla="*/ 151 w 2938"/>
                <a:gd name="T45" fmla="*/ 325 h 694"/>
                <a:gd name="T46" fmla="*/ 334 w 2938"/>
                <a:gd name="T47" fmla="*/ 216 h 694"/>
                <a:gd name="T48" fmla="*/ 212 w 2938"/>
                <a:gd name="T49" fmla="*/ 346 h 694"/>
                <a:gd name="T50" fmla="*/ 293 w 2938"/>
                <a:gd name="T51" fmla="*/ 654 h 694"/>
                <a:gd name="T52" fmla="*/ 2582 w 2938"/>
                <a:gd name="T53" fmla="*/ 0 h 694"/>
                <a:gd name="T54" fmla="*/ 2442 w 2938"/>
                <a:gd name="T55" fmla="*/ 35 h 694"/>
                <a:gd name="T56" fmla="*/ 2509 w 2938"/>
                <a:gd name="T57" fmla="*/ 349 h 694"/>
                <a:gd name="T58" fmla="*/ 2405 w 2938"/>
                <a:gd name="T59" fmla="*/ 688 h 694"/>
                <a:gd name="T60" fmla="*/ 2511 w 2938"/>
                <a:gd name="T61" fmla="*/ 676 h 694"/>
                <a:gd name="T62" fmla="*/ 2582 w 2938"/>
                <a:gd name="T63" fmla="*/ 654 h 694"/>
                <a:gd name="T64" fmla="*/ 2403 w 2938"/>
                <a:gd name="T65" fmla="*/ 667 h 694"/>
                <a:gd name="T66" fmla="*/ 2402 w 2938"/>
                <a:gd name="T67" fmla="*/ 288 h 694"/>
                <a:gd name="T68" fmla="*/ 2938 w 2938"/>
                <a:gd name="T69" fmla="*/ 548 h 694"/>
                <a:gd name="T70" fmla="*/ 2709 w 2938"/>
                <a:gd name="T71" fmla="*/ 680 h 694"/>
                <a:gd name="T72" fmla="*/ 2703 w 2938"/>
                <a:gd name="T73" fmla="*/ 540 h 694"/>
                <a:gd name="T74" fmla="*/ 2810 w 2938"/>
                <a:gd name="T75" fmla="*/ 504 h 694"/>
                <a:gd name="T76" fmla="*/ 2882 w 2938"/>
                <a:gd name="T77" fmla="*/ 293 h 694"/>
                <a:gd name="T78" fmla="*/ 2912 w 2938"/>
                <a:gd name="T79" fmla="*/ 266 h 694"/>
                <a:gd name="T80" fmla="*/ 2799 w 2938"/>
                <a:gd name="T81" fmla="*/ 288 h 694"/>
                <a:gd name="T82" fmla="*/ 2842 w 2938"/>
                <a:gd name="T83" fmla="*/ 429 h 694"/>
                <a:gd name="T84" fmla="*/ 1817 w 2938"/>
                <a:gd name="T85" fmla="*/ 600 h 694"/>
                <a:gd name="T86" fmla="*/ 1555 w 2938"/>
                <a:gd name="T87" fmla="*/ 372 h 694"/>
                <a:gd name="T88" fmla="*/ 1608 w 2938"/>
                <a:gd name="T89" fmla="*/ 321 h 694"/>
                <a:gd name="T90" fmla="*/ 1746 w 2938"/>
                <a:gd name="T91" fmla="*/ 452 h 694"/>
                <a:gd name="T92" fmla="*/ 1639 w 2938"/>
                <a:gd name="T93" fmla="*/ 689 h 694"/>
                <a:gd name="T94" fmla="*/ 1891 w 2938"/>
                <a:gd name="T95" fmla="*/ 634 h 694"/>
                <a:gd name="T96" fmla="*/ 1746 w 2938"/>
                <a:gd name="T97" fmla="*/ 576 h 694"/>
                <a:gd name="T98" fmla="*/ 1720 w 2938"/>
                <a:gd name="T99" fmla="*/ 474 h 694"/>
                <a:gd name="T100" fmla="*/ 2205 w 2938"/>
                <a:gd name="T101" fmla="*/ 329 h 694"/>
                <a:gd name="T102" fmla="*/ 2153 w 2938"/>
                <a:gd name="T103" fmla="*/ 291 h 694"/>
                <a:gd name="T104" fmla="*/ 2045 w 2938"/>
                <a:gd name="T105" fmla="*/ 654 h 694"/>
                <a:gd name="T106" fmla="*/ 1917 w 2938"/>
                <a:gd name="T107" fmla="*/ 676 h 694"/>
                <a:gd name="T108" fmla="*/ 1974 w 2938"/>
                <a:gd name="T109" fmla="*/ 299 h 694"/>
                <a:gd name="T110" fmla="*/ 1966 w 2938"/>
                <a:gd name="T111" fmla="*/ 278 h 694"/>
                <a:gd name="T112" fmla="*/ 2046 w 2938"/>
                <a:gd name="T113" fmla="*/ 366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694">
                  <a:moveTo>
                    <a:pt x="869" y="0"/>
                  </a:moveTo>
                  <a:cubicBezTo>
                    <a:pt x="852" y="8"/>
                    <a:pt x="826" y="13"/>
                    <a:pt x="790" y="13"/>
                  </a:cubicBezTo>
                  <a:cubicBezTo>
                    <a:pt x="729" y="13"/>
                    <a:pt x="729" y="13"/>
                    <a:pt x="729" y="13"/>
                  </a:cubicBezTo>
                  <a:cubicBezTo>
                    <a:pt x="729" y="35"/>
                    <a:pt x="729" y="35"/>
                    <a:pt x="729" y="35"/>
                  </a:cubicBezTo>
                  <a:cubicBezTo>
                    <a:pt x="798" y="35"/>
                    <a:pt x="798" y="35"/>
                    <a:pt x="798" y="35"/>
                  </a:cubicBezTo>
                  <a:cubicBezTo>
                    <a:pt x="798" y="349"/>
                    <a:pt x="798" y="349"/>
                    <a:pt x="798" y="349"/>
                  </a:cubicBezTo>
                  <a:cubicBezTo>
                    <a:pt x="796" y="349"/>
                    <a:pt x="796" y="349"/>
                    <a:pt x="796" y="349"/>
                  </a:cubicBezTo>
                  <a:cubicBezTo>
                    <a:pt x="771" y="293"/>
                    <a:pt x="729" y="266"/>
                    <a:pt x="684" y="266"/>
                  </a:cubicBezTo>
                  <a:cubicBezTo>
                    <a:pt x="604" y="266"/>
                    <a:pt x="526" y="347"/>
                    <a:pt x="526" y="475"/>
                  </a:cubicBezTo>
                  <a:cubicBezTo>
                    <a:pt x="526" y="604"/>
                    <a:pt x="599" y="688"/>
                    <a:pt x="692" y="688"/>
                  </a:cubicBezTo>
                  <a:cubicBezTo>
                    <a:pt x="735" y="688"/>
                    <a:pt x="770" y="664"/>
                    <a:pt x="796" y="612"/>
                  </a:cubicBezTo>
                  <a:cubicBezTo>
                    <a:pt x="798" y="612"/>
                    <a:pt x="798" y="612"/>
                    <a:pt x="798" y="612"/>
                  </a:cubicBezTo>
                  <a:cubicBezTo>
                    <a:pt x="798" y="676"/>
                    <a:pt x="798" y="676"/>
                    <a:pt x="798" y="676"/>
                  </a:cubicBezTo>
                  <a:cubicBezTo>
                    <a:pt x="928" y="676"/>
                    <a:pt x="928" y="676"/>
                    <a:pt x="928" y="676"/>
                  </a:cubicBezTo>
                  <a:cubicBezTo>
                    <a:pt x="928" y="654"/>
                    <a:pt x="928" y="654"/>
                    <a:pt x="928" y="654"/>
                  </a:cubicBezTo>
                  <a:cubicBezTo>
                    <a:pt x="869" y="654"/>
                    <a:pt x="869" y="654"/>
                    <a:pt x="869" y="654"/>
                  </a:cubicBezTo>
                  <a:lnTo>
                    <a:pt x="869" y="0"/>
                  </a:lnTo>
                  <a:close/>
                  <a:moveTo>
                    <a:pt x="798" y="547"/>
                  </a:moveTo>
                  <a:cubicBezTo>
                    <a:pt x="782" y="611"/>
                    <a:pt x="750" y="667"/>
                    <a:pt x="690" y="667"/>
                  </a:cubicBezTo>
                  <a:cubicBezTo>
                    <a:pt x="632" y="667"/>
                    <a:pt x="608" y="623"/>
                    <a:pt x="608" y="531"/>
                  </a:cubicBezTo>
                  <a:cubicBezTo>
                    <a:pt x="608" y="420"/>
                    <a:pt x="608" y="420"/>
                    <a:pt x="608" y="420"/>
                  </a:cubicBezTo>
                  <a:cubicBezTo>
                    <a:pt x="608" y="333"/>
                    <a:pt x="635" y="288"/>
                    <a:pt x="689" y="288"/>
                  </a:cubicBezTo>
                  <a:cubicBezTo>
                    <a:pt x="741" y="288"/>
                    <a:pt x="781" y="345"/>
                    <a:pt x="798" y="416"/>
                  </a:cubicBezTo>
                  <a:lnTo>
                    <a:pt x="798" y="547"/>
                  </a:lnTo>
                  <a:close/>
                  <a:moveTo>
                    <a:pt x="1389" y="278"/>
                  </a:moveTo>
                  <a:cubicBezTo>
                    <a:pt x="1516" y="278"/>
                    <a:pt x="1516" y="278"/>
                    <a:pt x="1516" y="278"/>
                  </a:cubicBezTo>
                  <a:cubicBezTo>
                    <a:pt x="1516" y="299"/>
                    <a:pt x="1516" y="299"/>
                    <a:pt x="1516" y="299"/>
                  </a:cubicBezTo>
                  <a:cubicBezTo>
                    <a:pt x="1475" y="299"/>
                    <a:pt x="1466" y="313"/>
                    <a:pt x="1448" y="364"/>
                  </a:cubicBezTo>
                  <a:cubicBezTo>
                    <a:pt x="1435" y="402"/>
                    <a:pt x="1332" y="694"/>
                    <a:pt x="1332" y="694"/>
                  </a:cubicBezTo>
                  <a:cubicBezTo>
                    <a:pt x="1323" y="694"/>
                    <a:pt x="1323" y="694"/>
                    <a:pt x="1323" y="694"/>
                  </a:cubicBezTo>
                  <a:cubicBezTo>
                    <a:pt x="1226" y="430"/>
                    <a:pt x="1226" y="430"/>
                    <a:pt x="1226" y="430"/>
                  </a:cubicBezTo>
                  <a:cubicBezTo>
                    <a:pt x="1132" y="694"/>
                    <a:pt x="1132" y="694"/>
                    <a:pt x="1132" y="694"/>
                  </a:cubicBezTo>
                  <a:cubicBezTo>
                    <a:pt x="1123" y="694"/>
                    <a:pt x="1123" y="694"/>
                    <a:pt x="1123" y="694"/>
                  </a:cubicBezTo>
                  <a:cubicBezTo>
                    <a:pt x="979" y="299"/>
                    <a:pt x="979" y="299"/>
                    <a:pt x="979" y="299"/>
                  </a:cubicBezTo>
                  <a:cubicBezTo>
                    <a:pt x="933" y="299"/>
                    <a:pt x="933" y="299"/>
                    <a:pt x="933" y="299"/>
                  </a:cubicBezTo>
                  <a:cubicBezTo>
                    <a:pt x="933" y="278"/>
                    <a:pt x="933" y="278"/>
                    <a:pt x="933" y="278"/>
                  </a:cubicBezTo>
                  <a:cubicBezTo>
                    <a:pt x="1102" y="278"/>
                    <a:pt x="1102" y="278"/>
                    <a:pt x="1102" y="278"/>
                  </a:cubicBezTo>
                  <a:cubicBezTo>
                    <a:pt x="1102" y="299"/>
                    <a:pt x="1102" y="299"/>
                    <a:pt x="1102" y="299"/>
                  </a:cubicBezTo>
                  <a:cubicBezTo>
                    <a:pt x="1061" y="299"/>
                    <a:pt x="1061" y="299"/>
                    <a:pt x="1061" y="299"/>
                  </a:cubicBezTo>
                  <a:cubicBezTo>
                    <a:pt x="1157" y="562"/>
                    <a:pt x="1157" y="562"/>
                    <a:pt x="1157" y="562"/>
                  </a:cubicBezTo>
                  <a:cubicBezTo>
                    <a:pt x="1215" y="399"/>
                    <a:pt x="1215" y="399"/>
                    <a:pt x="1215" y="399"/>
                  </a:cubicBezTo>
                  <a:cubicBezTo>
                    <a:pt x="1178" y="299"/>
                    <a:pt x="1178" y="299"/>
                    <a:pt x="1178" y="299"/>
                  </a:cubicBezTo>
                  <a:cubicBezTo>
                    <a:pt x="1130" y="299"/>
                    <a:pt x="1130" y="299"/>
                    <a:pt x="1130" y="299"/>
                  </a:cubicBezTo>
                  <a:cubicBezTo>
                    <a:pt x="1130" y="278"/>
                    <a:pt x="1130" y="278"/>
                    <a:pt x="1130" y="278"/>
                  </a:cubicBezTo>
                  <a:cubicBezTo>
                    <a:pt x="1315" y="278"/>
                    <a:pt x="1315" y="278"/>
                    <a:pt x="1315" y="278"/>
                  </a:cubicBezTo>
                  <a:cubicBezTo>
                    <a:pt x="1315" y="299"/>
                    <a:pt x="1315" y="299"/>
                    <a:pt x="1315" y="299"/>
                  </a:cubicBezTo>
                  <a:cubicBezTo>
                    <a:pt x="1260" y="299"/>
                    <a:pt x="1260" y="299"/>
                    <a:pt x="1260" y="299"/>
                  </a:cubicBezTo>
                  <a:cubicBezTo>
                    <a:pt x="1356" y="562"/>
                    <a:pt x="1356" y="562"/>
                    <a:pt x="1356" y="562"/>
                  </a:cubicBezTo>
                  <a:cubicBezTo>
                    <a:pt x="1423" y="369"/>
                    <a:pt x="1423" y="369"/>
                    <a:pt x="1423" y="369"/>
                  </a:cubicBezTo>
                  <a:cubicBezTo>
                    <a:pt x="1431" y="346"/>
                    <a:pt x="1434" y="336"/>
                    <a:pt x="1434" y="324"/>
                  </a:cubicBezTo>
                  <a:cubicBezTo>
                    <a:pt x="1434" y="307"/>
                    <a:pt x="1426" y="299"/>
                    <a:pt x="1403" y="299"/>
                  </a:cubicBezTo>
                  <a:cubicBezTo>
                    <a:pt x="1389" y="299"/>
                    <a:pt x="1389" y="299"/>
                    <a:pt x="1389" y="299"/>
                  </a:cubicBezTo>
                  <a:lnTo>
                    <a:pt x="1389" y="278"/>
                  </a:lnTo>
                  <a:close/>
                  <a:moveTo>
                    <a:pt x="441" y="481"/>
                  </a:moveTo>
                  <a:cubicBezTo>
                    <a:pt x="462" y="481"/>
                    <a:pt x="462" y="481"/>
                    <a:pt x="462" y="481"/>
                  </a:cubicBezTo>
                  <a:cubicBezTo>
                    <a:pt x="445" y="676"/>
                    <a:pt x="445" y="676"/>
                    <a:pt x="445" y="676"/>
                  </a:cubicBezTo>
                  <a:cubicBezTo>
                    <a:pt x="0" y="676"/>
                    <a:pt x="0" y="676"/>
                    <a:pt x="0" y="676"/>
                  </a:cubicBezTo>
                  <a:cubicBezTo>
                    <a:pt x="0" y="654"/>
                    <a:pt x="0" y="654"/>
                    <a:pt x="0" y="654"/>
                  </a:cubicBezTo>
                  <a:cubicBezTo>
                    <a:pt x="64" y="654"/>
                    <a:pt x="64" y="654"/>
                    <a:pt x="64" y="654"/>
                  </a:cubicBezTo>
                  <a:cubicBezTo>
                    <a:pt x="64" y="35"/>
                    <a:pt x="64" y="35"/>
                    <a:pt x="64" y="35"/>
                  </a:cubicBezTo>
                  <a:cubicBezTo>
                    <a:pt x="0" y="35"/>
                    <a:pt x="0" y="35"/>
                    <a:pt x="0" y="35"/>
                  </a:cubicBezTo>
                  <a:cubicBezTo>
                    <a:pt x="0" y="13"/>
                    <a:pt x="0" y="13"/>
                    <a:pt x="0" y="13"/>
                  </a:cubicBezTo>
                  <a:cubicBezTo>
                    <a:pt x="429" y="13"/>
                    <a:pt x="429" y="13"/>
                    <a:pt x="429" y="13"/>
                  </a:cubicBezTo>
                  <a:cubicBezTo>
                    <a:pt x="440" y="164"/>
                    <a:pt x="440" y="164"/>
                    <a:pt x="440" y="164"/>
                  </a:cubicBezTo>
                  <a:cubicBezTo>
                    <a:pt x="418" y="164"/>
                    <a:pt x="418" y="164"/>
                    <a:pt x="418" y="164"/>
                  </a:cubicBezTo>
                  <a:cubicBezTo>
                    <a:pt x="418" y="164"/>
                    <a:pt x="418" y="159"/>
                    <a:pt x="416" y="144"/>
                  </a:cubicBezTo>
                  <a:cubicBezTo>
                    <a:pt x="404" y="63"/>
                    <a:pt x="354" y="35"/>
                    <a:pt x="292" y="35"/>
                  </a:cubicBezTo>
                  <a:cubicBezTo>
                    <a:pt x="151" y="35"/>
                    <a:pt x="151" y="35"/>
                    <a:pt x="151" y="35"/>
                  </a:cubicBezTo>
                  <a:cubicBezTo>
                    <a:pt x="151" y="325"/>
                    <a:pt x="151" y="325"/>
                    <a:pt x="151" y="325"/>
                  </a:cubicBezTo>
                  <a:cubicBezTo>
                    <a:pt x="213" y="325"/>
                    <a:pt x="213" y="325"/>
                    <a:pt x="213" y="325"/>
                  </a:cubicBezTo>
                  <a:cubicBezTo>
                    <a:pt x="295" y="325"/>
                    <a:pt x="313" y="273"/>
                    <a:pt x="313" y="216"/>
                  </a:cubicBezTo>
                  <a:cubicBezTo>
                    <a:pt x="334" y="216"/>
                    <a:pt x="334" y="216"/>
                    <a:pt x="334" y="216"/>
                  </a:cubicBezTo>
                  <a:cubicBezTo>
                    <a:pt x="334" y="450"/>
                    <a:pt x="334" y="450"/>
                    <a:pt x="334" y="450"/>
                  </a:cubicBezTo>
                  <a:cubicBezTo>
                    <a:pt x="313" y="450"/>
                    <a:pt x="313" y="450"/>
                    <a:pt x="313" y="450"/>
                  </a:cubicBezTo>
                  <a:cubicBezTo>
                    <a:pt x="313" y="383"/>
                    <a:pt x="298" y="346"/>
                    <a:pt x="212" y="346"/>
                  </a:cubicBezTo>
                  <a:cubicBezTo>
                    <a:pt x="151" y="346"/>
                    <a:pt x="151" y="346"/>
                    <a:pt x="151" y="346"/>
                  </a:cubicBezTo>
                  <a:cubicBezTo>
                    <a:pt x="151" y="654"/>
                    <a:pt x="151" y="654"/>
                    <a:pt x="151" y="654"/>
                  </a:cubicBezTo>
                  <a:cubicBezTo>
                    <a:pt x="151" y="654"/>
                    <a:pt x="241" y="654"/>
                    <a:pt x="293" y="654"/>
                  </a:cubicBezTo>
                  <a:cubicBezTo>
                    <a:pt x="374" y="654"/>
                    <a:pt x="425" y="597"/>
                    <a:pt x="438" y="500"/>
                  </a:cubicBezTo>
                  <a:cubicBezTo>
                    <a:pt x="441" y="481"/>
                    <a:pt x="441" y="481"/>
                    <a:pt x="441" y="481"/>
                  </a:cubicBezTo>
                  <a:close/>
                  <a:moveTo>
                    <a:pt x="2582" y="0"/>
                  </a:moveTo>
                  <a:cubicBezTo>
                    <a:pt x="2565" y="8"/>
                    <a:pt x="2539" y="13"/>
                    <a:pt x="2503" y="13"/>
                  </a:cubicBezTo>
                  <a:cubicBezTo>
                    <a:pt x="2442" y="13"/>
                    <a:pt x="2442" y="13"/>
                    <a:pt x="2442" y="13"/>
                  </a:cubicBezTo>
                  <a:cubicBezTo>
                    <a:pt x="2442" y="35"/>
                    <a:pt x="2442" y="35"/>
                    <a:pt x="2442" y="35"/>
                  </a:cubicBezTo>
                  <a:cubicBezTo>
                    <a:pt x="2511" y="35"/>
                    <a:pt x="2511" y="35"/>
                    <a:pt x="2511" y="35"/>
                  </a:cubicBezTo>
                  <a:cubicBezTo>
                    <a:pt x="2511" y="349"/>
                    <a:pt x="2511" y="349"/>
                    <a:pt x="2511" y="349"/>
                  </a:cubicBezTo>
                  <a:cubicBezTo>
                    <a:pt x="2509" y="349"/>
                    <a:pt x="2509" y="349"/>
                    <a:pt x="2509" y="349"/>
                  </a:cubicBezTo>
                  <a:cubicBezTo>
                    <a:pt x="2484" y="293"/>
                    <a:pt x="2442" y="266"/>
                    <a:pt x="2397" y="266"/>
                  </a:cubicBezTo>
                  <a:cubicBezTo>
                    <a:pt x="2317" y="266"/>
                    <a:pt x="2239" y="347"/>
                    <a:pt x="2239" y="475"/>
                  </a:cubicBezTo>
                  <a:cubicBezTo>
                    <a:pt x="2239" y="604"/>
                    <a:pt x="2311" y="688"/>
                    <a:pt x="2405" y="688"/>
                  </a:cubicBezTo>
                  <a:cubicBezTo>
                    <a:pt x="2448" y="688"/>
                    <a:pt x="2483" y="664"/>
                    <a:pt x="2509" y="612"/>
                  </a:cubicBezTo>
                  <a:cubicBezTo>
                    <a:pt x="2511" y="612"/>
                    <a:pt x="2511" y="612"/>
                    <a:pt x="2511" y="612"/>
                  </a:cubicBezTo>
                  <a:cubicBezTo>
                    <a:pt x="2511" y="676"/>
                    <a:pt x="2511" y="676"/>
                    <a:pt x="2511" y="676"/>
                  </a:cubicBezTo>
                  <a:cubicBezTo>
                    <a:pt x="2641" y="676"/>
                    <a:pt x="2641" y="676"/>
                    <a:pt x="2641" y="676"/>
                  </a:cubicBezTo>
                  <a:cubicBezTo>
                    <a:pt x="2641" y="654"/>
                    <a:pt x="2641" y="654"/>
                    <a:pt x="2641" y="654"/>
                  </a:cubicBezTo>
                  <a:cubicBezTo>
                    <a:pt x="2582" y="654"/>
                    <a:pt x="2582" y="654"/>
                    <a:pt x="2582" y="654"/>
                  </a:cubicBezTo>
                  <a:lnTo>
                    <a:pt x="2582" y="0"/>
                  </a:lnTo>
                  <a:close/>
                  <a:moveTo>
                    <a:pt x="2511" y="547"/>
                  </a:moveTo>
                  <a:cubicBezTo>
                    <a:pt x="2495" y="611"/>
                    <a:pt x="2463" y="667"/>
                    <a:pt x="2403" y="667"/>
                  </a:cubicBezTo>
                  <a:cubicBezTo>
                    <a:pt x="2345" y="667"/>
                    <a:pt x="2320" y="623"/>
                    <a:pt x="2320" y="531"/>
                  </a:cubicBezTo>
                  <a:cubicBezTo>
                    <a:pt x="2320" y="420"/>
                    <a:pt x="2320" y="420"/>
                    <a:pt x="2320" y="420"/>
                  </a:cubicBezTo>
                  <a:cubicBezTo>
                    <a:pt x="2320" y="333"/>
                    <a:pt x="2348" y="288"/>
                    <a:pt x="2402" y="288"/>
                  </a:cubicBezTo>
                  <a:cubicBezTo>
                    <a:pt x="2454" y="288"/>
                    <a:pt x="2494" y="345"/>
                    <a:pt x="2511" y="416"/>
                  </a:cubicBezTo>
                  <a:lnTo>
                    <a:pt x="2511" y="547"/>
                  </a:lnTo>
                  <a:close/>
                  <a:moveTo>
                    <a:pt x="2938" y="548"/>
                  </a:moveTo>
                  <a:cubicBezTo>
                    <a:pt x="2938" y="634"/>
                    <a:pt x="2892" y="690"/>
                    <a:pt x="2823" y="690"/>
                  </a:cubicBezTo>
                  <a:cubicBezTo>
                    <a:pt x="2759" y="690"/>
                    <a:pt x="2735" y="654"/>
                    <a:pt x="2724" y="654"/>
                  </a:cubicBezTo>
                  <a:cubicBezTo>
                    <a:pt x="2713" y="654"/>
                    <a:pt x="2709" y="660"/>
                    <a:pt x="2709" y="680"/>
                  </a:cubicBezTo>
                  <a:cubicBezTo>
                    <a:pt x="2687" y="680"/>
                    <a:pt x="2687" y="680"/>
                    <a:pt x="2687" y="680"/>
                  </a:cubicBezTo>
                  <a:cubicBezTo>
                    <a:pt x="2687" y="540"/>
                    <a:pt x="2687" y="540"/>
                    <a:pt x="2687" y="540"/>
                  </a:cubicBezTo>
                  <a:cubicBezTo>
                    <a:pt x="2703" y="540"/>
                    <a:pt x="2703" y="540"/>
                    <a:pt x="2703" y="540"/>
                  </a:cubicBezTo>
                  <a:cubicBezTo>
                    <a:pt x="2712" y="620"/>
                    <a:pt x="2768" y="669"/>
                    <a:pt x="2817" y="669"/>
                  </a:cubicBezTo>
                  <a:cubicBezTo>
                    <a:pt x="2871" y="669"/>
                    <a:pt x="2903" y="641"/>
                    <a:pt x="2903" y="580"/>
                  </a:cubicBezTo>
                  <a:cubicBezTo>
                    <a:pt x="2903" y="532"/>
                    <a:pt x="2868" y="507"/>
                    <a:pt x="2810" y="504"/>
                  </a:cubicBezTo>
                  <a:cubicBezTo>
                    <a:pt x="2736" y="499"/>
                    <a:pt x="2693" y="460"/>
                    <a:pt x="2693" y="389"/>
                  </a:cubicBezTo>
                  <a:cubicBezTo>
                    <a:pt x="2693" y="319"/>
                    <a:pt x="2738" y="267"/>
                    <a:pt x="2798" y="267"/>
                  </a:cubicBezTo>
                  <a:cubicBezTo>
                    <a:pt x="2850" y="267"/>
                    <a:pt x="2872" y="293"/>
                    <a:pt x="2882" y="293"/>
                  </a:cubicBezTo>
                  <a:cubicBezTo>
                    <a:pt x="2889" y="293"/>
                    <a:pt x="2892" y="287"/>
                    <a:pt x="2892" y="276"/>
                  </a:cubicBezTo>
                  <a:cubicBezTo>
                    <a:pt x="2892" y="273"/>
                    <a:pt x="2892" y="270"/>
                    <a:pt x="2890" y="266"/>
                  </a:cubicBezTo>
                  <a:cubicBezTo>
                    <a:pt x="2912" y="266"/>
                    <a:pt x="2912" y="266"/>
                    <a:pt x="2912" y="266"/>
                  </a:cubicBezTo>
                  <a:cubicBezTo>
                    <a:pt x="2912" y="384"/>
                    <a:pt x="2912" y="384"/>
                    <a:pt x="2912" y="384"/>
                  </a:cubicBezTo>
                  <a:cubicBezTo>
                    <a:pt x="2895" y="384"/>
                    <a:pt x="2895" y="384"/>
                    <a:pt x="2895" y="384"/>
                  </a:cubicBezTo>
                  <a:cubicBezTo>
                    <a:pt x="2882" y="317"/>
                    <a:pt x="2851" y="288"/>
                    <a:pt x="2799" y="288"/>
                  </a:cubicBezTo>
                  <a:cubicBezTo>
                    <a:pt x="2755" y="288"/>
                    <a:pt x="2725" y="322"/>
                    <a:pt x="2725" y="357"/>
                  </a:cubicBezTo>
                  <a:cubicBezTo>
                    <a:pt x="2725" y="372"/>
                    <a:pt x="2729" y="388"/>
                    <a:pt x="2739" y="400"/>
                  </a:cubicBezTo>
                  <a:cubicBezTo>
                    <a:pt x="2761" y="425"/>
                    <a:pt x="2798" y="422"/>
                    <a:pt x="2842" y="429"/>
                  </a:cubicBezTo>
                  <a:cubicBezTo>
                    <a:pt x="2904" y="439"/>
                    <a:pt x="2938" y="482"/>
                    <a:pt x="2938" y="548"/>
                  </a:cubicBezTo>
                  <a:close/>
                  <a:moveTo>
                    <a:pt x="1838" y="654"/>
                  </a:moveTo>
                  <a:cubicBezTo>
                    <a:pt x="1821" y="654"/>
                    <a:pt x="1817" y="633"/>
                    <a:pt x="1817" y="600"/>
                  </a:cubicBezTo>
                  <a:cubicBezTo>
                    <a:pt x="1817" y="600"/>
                    <a:pt x="1817" y="484"/>
                    <a:pt x="1817" y="394"/>
                  </a:cubicBezTo>
                  <a:cubicBezTo>
                    <a:pt x="1817" y="304"/>
                    <a:pt x="1761" y="266"/>
                    <a:pt x="1682" y="266"/>
                  </a:cubicBezTo>
                  <a:cubicBezTo>
                    <a:pt x="1601" y="266"/>
                    <a:pt x="1555" y="312"/>
                    <a:pt x="1555" y="372"/>
                  </a:cubicBezTo>
                  <a:cubicBezTo>
                    <a:pt x="1555" y="395"/>
                    <a:pt x="1572" y="416"/>
                    <a:pt x="1593" y="416"/>
                  </a:cubicBezTo>
                  <a:cubicBezTo>
                    <a:pt x="1614" y="416"/>
                    <a:pt x="1630" y="397"/>
                    <a:pt x="1631" y="374"/>
                  </a:cubicBezTo>
                  <a:cubicBezTo>
                    <a:pt x="1631" y="337"/>
                    <a:pt x="1608" y="346"/>
                    <a:pt x="1608" y="321"/>
                  </a:cubicBezTo>
                  <a:cubicBezTo>
                    <a:pt x="1608" y="302"/>
                    <a:pt x="1638" y="287"/>
                    <a:pt x="1680" y="287"/>
                  </a:cubicBezTo>
                  <a:cubicBezTo>
                    <a:pt x="1728" y="287"/>
                    <a:pt x="1746" y="310"/>
                    <a:pt x="1746" y="359"/>
                  </a:cubicBezTo>
                  <a:cubicBezTo>
                    <a:pt x="1746" y="452"/>
                    <a:pt x="1746" y="452"/>
                    <a:pt x="1746" y="452"/>
                  </a:cubicBezTo>
                  <a:cubicBezTo>
                    <a:pt x="1734" y="452"/>
                    <a:pt x="1734" y="452"/>
                    <a:pt x="1734" y="452"/>
                  </a:cubicBezTo>
                  <a:cubicBezTo>
                    <a:pt x="1596" y="452"/>
                    <a:pt x="1530" y="498"/>
                    <a:pt x="1530" y="585"/>
                  </a:cubicBezTo>
                  <a:cubicBezTo>
                    <a:pt x="1530" y="650"/>
                    <a:pt x="1584" y="689"/>
                    <a:pt x="1639" y="689"/>
                  </a:cubicBezTo>
                  <a:cubicBezTo>
                    <a:pt x="1697" y="689"/>
                    <a:pt x="1730" y="663"/>
                    <a:pt x="1749" y="623"/>
                  </a:cubicBezTo>
                  <a:cubicBezTo>
                    <a:pt x="1753" y="658"/>
                    <a:pt x="1777" y="686"/>
                    <a:pt x="1813" y="686"/>
                  </a:cubicBezTo>
                  <a:cubicBezTo>
                    <a:pt x="1845" y="686"/>
                    <a:pt x="1867" y="669"/>
                    <a:pt x="1891" y="634"/>
                  </a:cubicBezTo>
                  <a:cubicBezTo>
                    <a:pt x="1874" y="622"/>
                    <a:pt x="1874" y="622"/>
                    <a:pt x="1874" y="622"/>
                  </a:cubicBezTo>
                  <a:cubicBezTo>
                    <a:pt x="1861" y="639"/>
                    <a:pt x="1849" y="654"/>
                    <a:pt x="1838" y="654"/>
                  </a:cubicBezTo>
                  <a:close/>
                  <a:moveTo>
                    <a:pt x="1746" y="576"/>
                  </a:moveTo>
                  <a:cubicBezTo>
                    <a:pt x="1730" y="628"/>
                    <a:pt x="1702" y="664"/>
                    <a:pt x="1664" y="664"/>
                  </a:cubicBezTo>
                  <a:cubicBezTo>
                    <a:pt x="1627" y="664"/>
                    <a:pt x="1604" y="634"/>
                    <a:pt x="1604" y="578"/>
                  </a:cubicBezTo>
                  <a:cubicBezTo>
                    <a:pt x="1604" y="506"/>
                    <a:pt x="1637" y="474"/>
                    <a:pt x="1720" y="474"/>
                  </a:cubicBezTo>
                  <a:cubicBezTo>
                    <a:pt x="1728" y="474"/>
                    <a:pt x="1746" y="474"/>
                    <a:pt x="1746" y="474"/>
                  </a:cubicBezTo>
                  <a:lnTo>
                    <a:pt x="1746" y="576"/>
                  </a:lnTo>
                  <a:close/>
                  <a:moveTo>
                    <a:pt x="2205" y="329"/>
                  </a:moveTo>
                  <a:cubicBezTo>
                    <a:pt x="2205" y="353"/>
                    <a:pt x="2188" y="372"/>
                    <a:pt x="2167" y="372"/>
                  </a:cubicBezTo>
                  <a:cubicBezTo>
                    <a:pt x="2146" y="372"/>
                    <a:pt x="2129" y="353"/>
                    <a:pt x="2129" y="330"/>
                  </a:cubicBezTo>
                  <a:cubicBezTo>
                    <a:pt x="2129" y="304"/>
                    <a:pt x="2143" y="294"/>
                    <a:pt x="2153" y="291"/>
                  </a:cubicBezTo>
                  <a:cubicBezTo>
                    <a:pt x="2153" y="291"/>
                    <a:pt x="2149" y="287"/>
                    <a:pt x="2143" y="287"/>
                  </a:cubicBezTo>
                  <a:cubicBezTo>
                    <a:pt x="2101" y="287"/>
                    <a:pt x="2045" y="379"/>
                    <a:pt x="2045" y="478"/>
                  </a:cubicBezTo>
                  <a:cubicBezTo>
                    <a:pt x="2045" y="654"/>
                    <a:pt x="2045" y="654"/>
                    <a:pt x="2045" y="654"/>
                  </a:cubicBezTo>
                  <a:cubicBezTo>
                    <a:pt x="2102" y="654"/>
                    <a:pt x="2102" y="654"/>
                    <a:pt x="2102" y="654"/>
                  </a:cubicBezTo>
                  <a:cubicBezTo>
                    <a:pt x="2102" y="676"/>
                    <a:pt x="2102" y="676"/>
                    <a:pt x="2102" y="676"/>
                  </a:cubicBezTo>
                  <a:cubicBezTo>
                    <a:pt x="1917" y="676"/>
                    <a:pt x="1917" y="676"/>
                    <a:pt x="1917" y="676"/>
                  </a:cubicBezTo>
                  <a:cubicBezTo>
                    <a:pt x="1917" y="654"/>
                    <a:pt x="1917" y="654"/>
                    <a:pt x="1917" y="654"/>
                  </a:cubicBezTo>
                  <a:cubicBezTo>
                    <a:pt x="1974" y="654"/>
                    <a:pt x="1974" y="654"/>
                    <a:pt x="1974" y="654"/>
                  </a:cubicBezTo>
                  <a:cubicBezTo>
                    <a:pt x="1974" y="299"/>
                    <a:pt x="1974" y="299"/>
                    <a:pt x="1974" y="299"/>
                  </a:cubicBezTo>
                  <a:cubicBezTo>
                    <a:pt x="1917" y="299"/>
                    <a:pt x="1917" y="299"/>
                    <a:pt x="1917" y="299"/>
                  </a:cubicBezTo>
                  <a:cubicBezTo>
                    <a:pt x="1917" y="278"/>
                    <a:pt x="1917" y="278"/>
                    <a:pt x="1917" y="278"/>
                  </a:cubicBezTo>
                  <a:cubicBezTo>
                    <a:pt x="1966" y="278"/>
                    <a:pt x="1966" y="278"/>
                    <a:pt x="1966" y="278"/>
                  </a:cubicBezTo>
                  <a:cubicBezTo>
                    <a:pt x="2002" y="278"/>
                    <a:pt x="2028" y="273"/>
                    <a:pt x="2045" y="264"/>
                  </a:cubicBezTo>
                  <a:cubicBezTo>
                    <a:pt x="2045" y="366"/>
                    <a:pt x="2045" y="366"/>
                    <a:pt x="2045" y="366"/>
                  </a:cubicBezTo>
                  <a:cubicBezTo>
                    <a:pt x="2046" y="366"/>
                    <a:pt x="2046" y="366"/>
                    <a:pt x="2046" y="366"/>
                  </a:cubicBezTo>
                  <a:cubicBezTo>
                    <a:pt x="2070" y="307"/>
                    <a:pt x="2102" y="266"/>
                    <a:pt x="2150" y="266"/>
                  </a:cubicBezTo>
                  <a:cubicBezTo>
                    <a:pt x="2179" y="266"/>
                    <a:pt x="2205" y="290"/>
                    <a:pt x="2205" y="32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6037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Alt Photo">
    <p:spTree>
      <p:nvGrpSpPr>
        <p:cNvPr id="1" name=""/>
        <p:cNvGrpSpPr/>
        <p:nvPr/>
      </p:nvGrpSpPr>
      <p:grpSpPr>
        <a:xfrm>
          <a:off x="0" y="0"/>
          <a:ext cx="0" cy="0"/>
          <a:chOff x="0" y="0"/>
          <a:chExt cx="0" cy="0"/>
        </a:xfrm>
      </p:grpSpPr>
      <p:sp>
        <p:nvSpPr>
          <p:cNvPr id="6" name="Picture Placeholder 5"/>
          <p:cNvSpPr>
            <a:spLocks noGrp="1"/>
          </p:cNvSpPr>
          <p:nvPr userDrawn="1">
            <p:ph type="pic" sz="quarter" idx="10"/>
          </p:nvPr>
        </p:nvSpPr>
        <p:spPr bwMode="gray">
          <a:xfrm>
            <a:off x="640080" y="0"/>
            <a:ext cx="8503920" cy="3621024"/>
          </a:xfrm>
          <a:noFill/>
        </p:spPr>
        <p:txBody>
          <a:bodyPr anchor="ctr" anchorCtr="0">
            <a:normAutofit/>
          </a:bodyPr>
          <a:lstStyle>
            <a:lvl1pPr marL="0" indent="0" algn="ctr">
              <a:buNone/>
              <a:defRPr sz="1400"/>
            </a:lvl1pPr>
          </a:lstStyle>
          <a:p>
            <a:r>
              <a:rPr lang="en-US"/>
              <a:t>Click icon to add picture</a:t>
            </a:r>
            <a:endParaRPr lang="en-US" dirty="0"/>
          </a:p>
        </p:txBody>
      </p:sp>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accent1"/>
                </a:solidFill>
              </a:defRPr>
            </a:lvl1pPr>
          </a:lstStyle>
          <a:p>
            <a:r>
              <a:rPr lang="en-US"/>
              <a:t>Click to edit Master title style</a:t>
            </a:r>
            <a:endParaRPr lang="en-US" dirty="0"/>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15" name="Group 14"/>
          <p:cNvGrpSpPr/>
          <p:nvPr userDrawn="1"/>
        </p:nvGrpSpPr>
        <p:grpSpPr bwMode="gray">
          <a:xfrm>
            <a:off x="0" y="0"/>
            <a:ext cx="9144000" cy="5143500"/>
            <a:chOff x="0" y="0"/>
            <a:chExt cx="9144000" cy="5143500"/>
          </a:xfrm>
        </p:grpSpPr>
        <p:sp>
          <p:nvSpPr>
            <p:cNvPr id="11" name="Rectangle 10"/>
            <p:cNvSpPr/>
            <p:nvPr userDrawn="1"/>
          </p:nvSpPr>
          <p:spPr bwMode="gray">
            <a:xfrm>
              <a:off x="0" y="0"/>
              <a:ext cx="9144000" cy="51435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2" title="Edwards"/>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userDrawn="1"/>
          </p:nvPicPr>
          <p:blipFill>
            <a:blip r:embed="rId3"/>
            <a:stretch>
              <a:fillRect/>
            </a:stretch>
          </p:blipFill>
          <p:spPr bwMode="gray">
            <a:xfrm>
              <a:off x="194368" y="3622675"/>
              <a:ext cx="444500" cy="444500"/>
            </a:xfrm>
            <a:prstGeom prst="rect">
              <a:avLst/>
            </a:prstGeom>
          </p:spPr>
        </p:pic>
      </p:grpSp>
    </p:spTree>
    <p:extLst>
      <p:ext uri="{BB962C8B-B14F-4D97-AF65-F5344CB8AC3E}">
        <p14:creationId xmlns:p14="http://schemas.microsoft.com/office/powerpoint/2010/main" val="342357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
        <p:nvSpPr>
          <p:cNvPr id="3" name="Content Placeholder 2"/>
          <p:cNvSpPr>
            <a:spLocks noGrp="1"/>
          </p:cNvSpPr>
          <p:nvPr>
            <p:ph idx="1"/>
          </p:nvPr>
        </p:nvSpPr>
        <p:spPr bwMode="gray"/>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bwMode="gray"/>
        <p:txBody>
          <a:bodyPr/>
          <a:lstStyle/>
          <a:p>
            <a:r>
              <a:rPr lang="en-US"/>
              <a:t>Month 00, 0000</a:t>
            </a:r>
          </a:p>
        </p:txBody>
      </p:sp>
      <p:sp>
        <p:nvSpPr>
          <p:cNvPr id="5" name="Footer Placeholder 4"/>
          <p:cNvSpPr>
            <a:spLocks noGrp="1"/>
          </p:cNvSpPr>
          <p:nvPr>
            <p:ph type="ftr" sz="quarter" idx="11"/>
          </p:nvPr>
        </p:nvSpPr>
        <p:spPr bwMode="gray"/>
        <p:txBody>
          <a:bodyPr/>
          <a:lstStyle/>
          <a:p>
            <a:r>
              <a:rPr lang="en-US"/>
              <a:t>ABBREVIATIONS</a:t>
            </a:r>
          </a:p>
        </p:txBody>
      </p:sp>
      <p:sp>
        <p:nvSpPr>
          <p:cNvPr id="6" name="Slide Number Placeholder 5"/>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76593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48640" y="365760"/>
            <a:ext cx="8046720" cy="685800"/>
          </a:xfrm>
        </p:spPr>
        <p:txBody>
          <a:bodyPr/>
          <a:lstStyle/>
          <a:p>
            <a:r>
              <a:rPr lang="en-US"/>
              <a:t>Click to edit Master title style</a:t>
            </a:r>
            <a:endParaRPr lang="en-US" dirty="0"/>
          </a:p>
        </p:txBody>
      </p:sp>
      <p:sp>
        <p:nvSpPr>
          <p:cNvPr id="3" name="Content Placeholder 2"/>
          <p:cNvSpPr>
            <a:spLocks noGrp="1"/>
          </p:cNvSpPr>
          <p:nvPr>
            <p:ph sz="half" idx="1"/>
          </p:nvPr>
        </p:nvSpPr>
        <p:spPr bwMode="gray">
          <a:xfrm>
            <a:off x="548640" y="1188720"/>
            <a:ext cx="3931920" cy="3474720"/>
          </a:xfrm>
        </p:spPr>
        <p:txBody>
          <a:bodyPr>
            <a:normAutofit/>
          </a:bodyPr>
          <a:lstStyle>
            <a:lvl1pPr>
              <a:defRPr sz="1600"/>
            </a:lvl1pPr>
            <a:lvl2pPr>
              <a:defRPr sz="1500"/>
            </a:lvl2pPr>
            <a:lvl3pPr>
              <a:defRPr sz="1500"/>
            </a:lvl3pPr>
            <a:lvl4pPr>
              <a:defRPr sz="1500"/>
            </a:lvl4pPr>
            <a:lvl5pPr>
              <a:defRPr sz="15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bwMode="gray">
          <a:xfrm>
            <a:off x="4663440" y="1188720"/>
            <a:ext cx="3931920" cy="3474720"/>
          </a:xfrm>
        </p:spPr>
        <p:txBody>
          <a:bodyPr>
            <a:normAutofit/>
          </a:bodyPr>
          <a:lstStyle>
            <a:lvl1pPr>
              <a:defRPr sz="1600"/>
            </a:lvl1pPr>
            <a:lvl2pPr>
              <a:defRPr sz="1500"/>
            </a:lvl2pPr>
            <a:lvl3pPr>
              <a:defRPr sz="1500"/>
            </a:lvl3pPr>
            <a:lvl4pPr>
              <a:defRPr sz="1500"/>
            </a:lvl4pPr>
            <a:lvl5pPr>
              <a:defRPr sz="15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bwMode="gray"/>
        <p:txBody>
          <a:bodyPr/>
          <a:lstStyle/>
          <a:p>
            <a:r>
              <a:rPr lang="en-US"/>
              <a:t>Month 00, 0000</a:t>
            </a:r>
          </a:p>
        </p:txBody>
      </p:sp>
      <p:sp>
        <p:nvSpPr>
          <p:cNvPr id="6" name="Footer Placeholder 5"/>
          <p:cNvSpPr>
            <a:spLocks noGrp="1"/>
          </p:cNvSpPr>
          <p:nvPr>
            <p:ph type="ftr" sz="quarter" idx="11"/>
          </p:nvPr>
        </p:nvSpPr>
        <p:spPr bwMode="gray"/>
        <p:txBody>
          <a:bodyPr/>
          <a:lstStyle/>
          <a:p>
            <a:r>
              <a:rPr lang="en-US"/>
              <a:t>ABBREVIATIONS</a:t>
            </a:r>
          </a:p>
        </p:txBody>
      </p:sp>
      <p:sp>
        <p:nvSpPr>
          <p:cNvPr id="7" name="Slide Number Placeholder 6"/>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166636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48640" y="365760"/>
            <a:ext cx="8046720" cy="685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bwMode="gray">
          <a:xfrm>
            <a:off x="548640" y="1188720"/>
            <a:ext cx="3931920" cy="502920"/>
          </a:xfrm>
        </p:spPr>
        <p:txBody>
          <a:bodyPr anchor="t" anchorCtr="0">
            <a:normAutofit/>
          </a:bodyPr>
          <a:lstStyle>
            <a:lvl1pPr marL="0" indent="0">
              <a:spcBef>
                <a:spcPts val="0"/>
              </a:spcBef>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bwMode="gray">
          <a:xfrm>
            <a:off x="548640" y="1737360"/>
            <a:ext cx="3931920" cy="2926080"/>
          </a:xfrm>
        </p:spPr>
        <p:txBody>
          <a:bodyPr>
            <a:normAutofit/>
          </a:bodyPr>
          <a:lstStyle>
            <a:lvl1pPr>
              <a:defRPr sz="1600"/>
            </a:lvl1pPr>
            <a:lvl2pPr>
              <a:defRPr sz="1500"/>
            </a:lvl2pPr>
            <a:lvl3pPr>
              <a:defRPr sz="1500"/>
            </a:lvl3pPr>
            <a:lvl4pPr>
              <a:defRPr sz="1500"/>
            </a:lvl4pPr>
            <a:lvl5pPr>
              <a:defRPr sz="15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bwMode="gray">
          <a:xfrm>
            <a:off x="4663440" y="1188720"/>
            <a:ext cx="3931920" cy="502920"/>
          </a:xfrm>
        </p:spPr>
        <p:txBody>
          <a:bodyPr anchor="t" anchorCtr="0">
            <a:normAutofit/>
          </a:bodyPr>
          <a:lstStyle>
            <a:lvl1pPr marL="0" indent="0">
              <a:spcBef>
                <a:spcPts val="0"/>
              </a:spcBef>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bwMode="gray">
          <a:xfrm>
            <a:off x="4663440" y="1737360"/>
            <a:ext cx="3931920" cy="2926080"/>
          </a:xfrm>
        </p:spPr>
        <p:txBody>
          <a:bodyPr>
            <a:normAutofit/>
          </a:bodyPr>
          <a:lstStyle>
            <a:lvl1pPr>
              <a:defRPr sz="1600"/>
            </a:lvl1pPr>
            <a:lvl2pPr>
              <a:defRPr sz="1500"/>
            </a:lvl2pPr>
            <a:lvl3pPr>
              <a:defRPr sz="1500"/>
            </a:lvl3pPr>
            <a:lvl4pPr>
              <a:defRPr sz="1500"/>
            </a:lvl4pPr>
            <a:lvl5pPr>
              <a:defRPr sz="15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bwMode="gray"/>
        <p:txBody>
          <a:bodyPr/>
          <a:lstStyle/>
          <a:p>
            <a:r>
              <a:rPr lang="en-US"/>
              <a:t>Month 00, 0000</a:t>
            </a:r>
          </a:p>
        </p:txBody>
      </p:sp>
      <p:sp>
        <p:nvSpPr>
          <p:cNvPr id="8" name="Footer Placeholder 7"/>
          <p:cNvSpPr>
            <a:spLocks noGrp="1"/>
          </p:cNvSpPr>
          <p:nvPr>
            <p:ph type="ftr" sz="quarter" idx="11"/>
          </p:nvPr>
        </p:nvSpPr>
        <p:spPr bwMode="gray"/>
        <p:txBody>
          <a:bodyPr/>
          <a:lstStyle/>
          <a:p>
            <a:r>
              <a:rPr lang="en-US"/>
              <a:t>ABBREVIATIONS</a:t>
            </a:r>
          </a:p>
        </p:txBody>
      </p:sp>
      <p:sp>
        <p:nvSpPr>
          <p:cNvPr id="9" name="Slide Number Placeholder 8"/>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08868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endParaRPr lang="en-US" dirty="0"/>
          </a:p>
        </p:txBody>
      </p:sp>
      <p:sp>
        <p:nvSpPr>
          <p:cNvPr id="3" name="Date Placeholder 2"/>
          <p:cNvSpPr>
            <a:spLocks noGrp="1"/>
          </p:cNvSpPr>
          <p:nvPr>
            <p:ph type="dt" sz="half" idx="10"/>
          </p:nvPr>
        </p:nvSpPr>
        <p:spPr bwMode="gray"/>
        <p:txBody>
          <a:bodyPr/>
          <a:lstStyle/>
          <a:p>
            <a:r>
              <a:rPr lang="en-US"/>
              <a:t>Month 00, 0000</a:t>
            </a:r>
          </a:p>
        </p:txBody>
      </p:sp>
      <p:sp>
        <p:nvSpPr>
          <p:cNvPr id="4" name="Footer Placeholder 3"/>
          <p:cNvSpPr>
            <a:spLocks noGrp="1"/>
          </p:cNvSpPr>
          <p:nvPr>
            <p:ph type="ftr" sz="quarter" idx="11"/>
          </p:nvPr>
        </p:nvSpPr>
        <p:spPr bwMode="gray"/>
        <p:txBody>
          <a:bodyPr/>
          <a:lstStyle/>
          <a:p>
            <a:r>
              <a:rPr lang="en-US"/>
              <a:t>ABBREVIATIONS</a:t>
            </a:r>
          </a:p>
        </p:txBody>
      </p:sp>
      <p:sp>
        <p:nvSpPr>
          <p:cNvPr id="5" name="Slide Number Placeholder 4"/>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273606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9"/>
          <a:stretch>
            <a:fillRect/>
          </a:stretch>
        </p:blipFill>
        <p:spPr bwMode="gray">
          <a:xfrm>
            <a:off x="0" y="0"/>
            <a:ext cx="9144000" cy="444500"/>
          </a:xfrm>
          <a:prstGeom prst="rect">
            <a:avLst/>
          </a:prstGeom>
        </p:spPr>
      </p:pic>
      <p:sp>
        <p:nvSpPr>
          <p:cNvPr id="13" name="Rectangle 12"/>
          <p:cNvSpPr/>
          <p:nvPr/>
        </p:nvSpPr>
        <p:spPr bwMode="gray">
          <a:xfrm>
            <a:off x="0" y="4924044"/>
            <a:ext cx="9144000" cy="219456"/>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gray">
          <a:xfrm>
            <a:off x="548640" y="365760"/>
            <a:ext cx="8046720" cy="68580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gray">
          <a:xfrm>
            <a:off x="548640" y="1188720"/>
            <a:ext cx="8046720" cy="347472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gray">
          <a:xfrm>
            <a:off x="7088744" y="4924044"/>
            <a:ext cx="1140454" cy="219456"/>
          </a:xfrm>
          <a:prstGeom prst="rect">
            <a:avLst/>
          </a:prstGeom>
        </p:spPr>
        <p:txBody>
          <a:bodyPr vert="horz" lIns="0" tIns="0" rIns="0" bIns="0" rtlCol="0" anchor="ctr"/>
          <a:lstStyle>
            <a:lvl1pPr algn="r">
              <a:defRPr sz="700">
                <a:solidFill>
                  <a:schemeClr val="accent6"/>
                </a:solidFill>
              </a:defRPr>
            </a:lvl1pPr>
          </a:lstStyle>
          <a:p>
            <a:r>
              <a:rPr lang="en-US"/>
              <a:t>Month 00, 0000</a:t>
            </a:r>
            <a:endParaRPr lang="en-US" dirty="0"/>
          </a:p>
        </p:txBody>
      </p:sp>
      <p:sp>
        <p:nvSpPr>
          <p:cNvPr id="5" name="Footer Placeholder 4"/>
          <p:cNvSpPr>
            <a:spLocks noGrp="1"/>
          </p:cNvSpPr>
          <p:nvPr>
            <p:ph type="ftr" sz="quarter" idx="3"/>
          </p:nvPr>
        </p:nvSpPr>
        <p:spPr bwMode="gray">
          <a:xfrm>
            <a:off x="548640" y="4924044"/>
            <a:ext cx="6540104" cy="219456"/>
          </a:xfrm>
          <a:prstGeom prst="rect">
            <a:avLst/>
          </a:prstGeom>
        </p:spPr>
        <p:txBody>
          <a:bodyPr vert="horz" lIns="0" tIns="0" rIns="0" bIns="0" rtlCol="0" anchor="ctr"/>
          <a:lstStyle>
            <a:lvl1pPr algn="l">
              <a:defRPr sz="700">
                <a:solidFill>
                  <a:schemeClr val="accent6"/>
                </a:solidFill>
              </a:defRPr>
            </a:lvl1pPr>
          </a:lstStyle>
          <a:p>
            <a:r>
              <a:rPr lang="en-US"/>
              <a:t>ABBREVIATIONS</a:t>
            </a:r>
            <a:endParaRPr lang="en-US" dirty="0"/>
          </a:p>
        </p:txBody>
      </p:sp>
      <p:sp>
        <p:nvSpPr>
          <p:cNvPr id="6" name="Slide Number Placeholder 5"/>
          <p:cNvSpPr>
            <a:spLocks noGrp="1"/>
          </p:cNvSpPr>
          <p:nvPr>
            <p:ph type="sldNum" sz="quarter" idx="4"/>
          </p:nvPr>
        </p:nvSpPr>
        <p:spPr bwMode="gray">
          <a:xfrm>
            <a:off x="8229198" y="4924044"/>
            <a:ext cx="366161" cy="219456"/>
          </a:xfrm>
          <a:prstGeom prst="rect">
            <a:avLst/>
          </a:prstGeom>
        </p:spPr>
        <p:txBody>
          <a:bodyPr vert="horz" lIns="0" tIns="0" rIns="0" bIns="0" rtlCol="0" anchor="ctr"/>
          <a:lstStyle>
            <a:lvl1pPr algn="r">
              <a:defRPr sz="700">
                <a:solidFill>
                  <a:schemeClr val="accent6"/>
                </a:solidFill>
              </a:defRPr>
            </a:lvl1pPr>
          </a:lstStyle>
          <a:p>
            <a:fld id="{CDBA9528-BCFE-1E43-A37D-912FF3C527A6}" type="slidenum">
              <a:rPr lang="en-US" smtClean="0"/>
              <a:pPr/>
              <a:t>‹#›</a:t>
            </a:fld>
            <a:endParaRPr lang="en-US" dirty="0"/>
          </a:p>
        </p:txBody>
      </p:sp>
      <p:sp>
        <p:nvSpPr>
          <p:cNvPr id="21" name="Freeform 9" title="Edwards Lifesciences"/>
          <p:cNvSpPr>
            <a:spLocks noEditPoints="1"/>
          </p:cNvSpPr>
          <p:nvPr/>
        </p:nvSpPr>
        <p:spPr bwMode="gray">
          <a:xfrm>
            <a:off x="7633334" y="67627"/>
            <a:ext cx="960120" cy="87162"/>
          </a:xfrm>
          <a:custGeom>
            <a:avLst/>
            <a:gdLst>
              <a:gd name="T0" fmla="*/ 172 w 11328"/>
              <a:gd name="T1" fmla="*/ 190 h 939"/>
              <a:gd name="T2" fmla="*/ 172 w 11328"/>
              <a:gd name="T3" fmla="*/ 820 h 939"/>
              <a:gd name="T4" fmla="*/ 1003 w 11328"/>
              <a:gd name="T5" fmla="*/ 867 h 939"/>
              <a:gd name="T6" fmla="*/ 998 w 11328"/>
              <a:gd name="T7" fmla="*/ 0 h 939"/>
              <a:gd name="T8" fmla="*/ 934 w 11328"/>
              <a:gd name="T9" fmla="*/ 395 h 939"/>
              <a:gd name="T10" fmla="*/ 2038 w 11328"/>
              <a:gd name="T11" fmla="*/ 929 h 939"/>
              <a:gd name="T12" fmla="*/ 1632 w 11328"/>
              <a:gd name="T13" fmla="*/ 929 h 939"/>
              <a:gd name="T14" fmla="*/ 1558 w 11328"/>
              <a:gd name="T15" fmla="*/ 799 h 939"/>
              <a:gd name="T16" fmla="*/ 1972 w 11328"/>
              <a:gd name="T17" fmla="*/ 801 h 939"/>
              <a:gd name="T18" fmla="*/ 2634 w 11328"/>
              <a:gd name="T19" fmla="*/ 929 h 939"/>
              <a:gd name="T20" fmla="*/ 2546 w 11328"/>
              <a:gd name="T21" fmla="*/ 568 h 939"/>
              <a:gd name="T22" fmla="*/ 2376 w 11328"/>
              <a:gd name="T23" fmla="*/ 431 h 939"/>
              <a:gd name="T24" fmla="*/ 2792 w 11328"/>
              <a:gd name="T25" fmla="*/ 929 h 939"/>
              <a:gd name="T26" fmla="*/ 2451 w 11328"/>
              <a:gd name="T27" fmla="*/ 748 h 939"/>
              <a:gd name="T28" fmla="*/ 3225 w 11328"/>
              <a:gd name="T29" fmla="*/ 425 h 939"/>
              <a:gd name="T30" fmla="*/ 3130 w 11328"/>
              <a:gd name="T31" fmla="*/ 315 h 939"/>
              <a:gd name="T32" fmla="*/ 3826 w 11328"/>
              <a:gd name="T33" fmla="*/ 929 h 939"/>
              <a:gd name="T34" fmla="*/ 3821 w 11328"/>
              <a:gd name="T35" fmla="*/ 331 h 939"/>
              <a:gd name="T36" fmla="*/ 3821 w 11328"/>
              <a:gd name="T37" fmla="*/ 403 h 939"/>
              <a:gd name="T38" fmla="*/ 3821 w 11328"/>
              <a:gd name="T39" fmla="*/ 403 h 939"/>
              <a:gd name="T40" fmla="*/ 4397 w 11328"/>
              <a:gd name="T41" fmla="*/ 772 h 939"/>
              <a:gd name="T42" fmla="*/ 4536 w 11328"/>
              <a:gd name="T43" fmla="*/ 335 h 939"/>
              <a:gd name="T44" fmla="*/ 4434 w 11328"/>
              <a:gd name="T45" fmla="*/ 579 h 939"/>
              <a:gd name="T46" fmla="*/ 5124 w 11328"/>
              <a:gd name="T47" fmla="*/ 82 h 939"/>
              <a:gd name="T48" fmla="*/ 5605 w 11328"/>
              <a:gd name="T49" fmla="*/ 227 h 939"/>
              <a:gd name="T50" fmla="*/ 5523 w 11328"/>
              <a:gd name="T51" fmla="*/ 929 h 939"/>
              <a:gd name="T52" fmla="*/ 6217 w 11328"/>
              <a:gd name="T53" fmla="*/ 112 h 939"/>
              <a:gd name="T54" fmla="*/ 6196 w 11328"/>
              <a:gd name="T55" fmla="*/ 316 h 939"/>
              <a:gd name="T56" fmla="*/ 5905 w 11328"/>
              <a:gd name="T57" fmla="*/ 407 h 939"/>
              <a:gd name="T58" fmla="*/ 5917 w 11328"/>
              <a:gd name="T59" fmla="*/ 131 h 939"/>
              <a:gd name="T60" fmla="*/ 6430 w 11328"/>
              <a:gd name="T61" fmla="*/ 645 h 939"/>
              <a:gd name="T62" fmla="*/ 6260 w 11328"/>
              <a:gd name="T63" fmla="*/ 623 h 939"/>
              <a:gd name="T64" fmla="*/ 6430 w 11328"/>
              <a:gd name="T65" fmla="*/ 633 h 939"/>
              <a:gd name="T66" fmla="*/ 6646 w 11328"/>
              <a:gd name="T67" fmla="*/ 547 h 939"/>
              <a:gd name="T68" fmla="*/ 7083 w 11328"/>
              <a:gd name="T69" fmla="*/ 840 h 939"/>
              <a:gd name="T70" fmla="*/ 7136 w 11328"/>
              <a:gd name="T71" fmla="*/ 303 h 939"/>
              <a:gd name="T72" fmla="*/ 7135 w 11328"/>
              <a:gd name="T73" fmla="*/ 534 h 939"/>
              <a:gd name="T74" fmla="*/ 7780 w 11328"/>
              <a:gd name="T75" fmla="*/ 402 h 939"/>
              <a:gd name="T76" fmla="*/ 7732 w 11328"/>
              <a:gd name="T77" fmla="*/ 939 h 939"/>
              <a:gd name="T78" fmla="*/ 7890 w 11328"/>
              <a:gd name="T79" fmla="*/ 431 h 939"/>
              <a:gd name="T80" fmla="*/ 8114 w 11328"/>
              <a:gd name="T81" fmla="*/ 227 h 939"/>
              <a:gd name="T82" fmla="*/ 8032 w 11328"/>
              <a:gd name="T83" fmla="*/ 929 h 939"/>
              <a:gd name="T84" fmla="*/ 8862 w 11328"/>
              <a:gd name="T85" fmla="*/ 903 h 939"/>
              <a:gd name="T86" fmla="*/ 8885 w 11328"/>
              <a:gd name="T87" fmla="*/ 623 h 939"/>
              <a:gd name="T88" fmla="*/ 8511 w 11328"/>
              <a:gd name="T89" fmla="*/ 475 h 939"/>
              <a:gd name="T90" fmla="*/ 9398 w 11328"/>
              <a:gd name="T91" fmla="*/ 577 h 939"/>
              <a:gd name="T92" fmla="*/ 9018 w 11328"/>
              <a:gd name="T93" fmla="*/ 929 h 939"/>
              <a:gd name="T94" fmla="*/ 9558 w 11328"/>
              <a:gd name="T95" fmla="*/ 438 h 939"/>
              <a:gd name="T96" fmla="*/ 10046 w 11328"/>
              <a:gd name="T97" fmla="*/ 402 h 939"/>
              <a:gd name="T98" fmla="*/ 9998 w 11328"/>
              <a:gd name="T99" fmla="*/ 939 h 939"/>
              <a:gd name="T100" fmla="*/ 10157 w 11328"/>
              <a:gd name="T101" fmla="*/ 431 h 939"/>
              <a:gd name="T102" fmla="*/ 10781 w 11328"/>
              <a:gd name="T103" fmla="*/ 903 h 939"/>
              <a:gd name="T104" fmla="*/ 10804 w 11328"/>
              <a:gd name="T105" fmla="*/ 623 h 939"/>
              <a:gd name="T106" fmla="*/ 10429 w 11328"/>
              <a:gd name="T107" fmla="*/ 475 h 939"/>
              <a:gd name="T108" fmla="*/ 10884 w 11328"/>
              <a:gd name="T109" fmla="*/ 903 h 939"/>
              <a:gd name="T110" fmla="*/ 11028 w 11328"/>
              <a:gd name="T111" fmla="*/ 653 h 939"/>
              <a:gd name="T112" fmla="*/ 11148 w 11328"/>
              <a:gd name="T113" fmla="*/ 399 h 939"/>
              <a:gd name="T114" fmla="*/ 11092 w 11328"/>
              <a:gd name="T115" fmla="*/ 939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328" h="939">
                <a:moveTo>
                  <a:pt x="0" y="929"/>
                </a:moveTo>
                <a:cubicBezTo>
                  <a:pt x="0" y="82"/>
                  <a:pt x="0" y="82"/>
                  <a:pt x="0" y="82"/>
                </a:cubicBezTo>
                <a:cubicBezTo>
                  <a:pt x="457" y="82"/>
                  <a:pt x="457" y="82"/>
                  <a:pt x="457" y="82"/>
                </a:cubicBezTo>
                <a:cubicBezTo>
                  <a:pt x="457" y="190"/>
                  <a:pt x="457" y="190"/>
                  <a:pt x="457" y="190"/>
                </a:cubicBezTo>
                <a:cubicBezTo>
                  <a:pt x="172" y="190"/>
                  <a:pt x="172" y="190"/>
                  <a:pt x="172" y="190"/>
                </a:cubicBezTo>
                <a:cubicBezTo>
                  <a:pt x="172" y="436"/>
                  <a:pt x="172" y="436"/>
                  <a:pt x="172" y="436"/>
                </a:cubicBezTo>
                <a:cubicBezTo>
                  <a:pt x="425" y="436"/>
                  <a:pt x="425" y="436"/>
                  <a:pt x="425" y="436"/>
                </a:cubicBezTo>
                <a:cubicBezTo>
                  <a:pt x="425" y="545"/>
                  <a:pt x="425" y="545"/>
                  <a:pt x="425" y="545"/>
                </a:cubicBezTo>
                <a:cubicBezTo>
                  <a:pt x="172" y="545"/>
                  <a:pt x="172" y="545"/>
                  <a:pt x="172" y="545"/>
                </a:cubicBezTo>
                <a:cubicBezTo>
                  <a:pt x="172" y="820"/>
                  <a:pt x="172" y="820"/>
                  <a:pt x="172" y="820"/>
                </a:cubicBezTo>
                <a:cubicBezTo>
                  <a:pt x="472" y="820"/>
                  <a:pt x="472" y="820"/>
                  <a:pt x="472" y="820"/>
                </a:cubicBezTo>
                <a:cubicBezTo>
                  <a:pt x="472" y="929"/>
                  <a:pt x="472" y="929"/>
                  <a:pt x="472" y="929"/>
                </a:cubicBezTo>
                <a:lnTo>
                  <a:pt x="0" y="929"/>
                </a:lnTo>
                <a:close/>
                <a:moveTo>
                  <a:pt x="1003" y="929"/>
                </a:moveTo>
                <a:cubicBezTo>
                  <a:pt x="1003" y="867"/>
                  <a:pt x="1003" y="867"/>
                  <a:pt x="1003" y="867"/>
                </a:cubicBezTo>
                <a:cubicBezTo>
                  <a:pt x="1003" y="867"/>
                  <a:pt x="959" y="937"/>
                  <a:pt x="834" y="937"/>
                </a:cubicBezTo>
                <a:cubicBezTo>
                  <a:pt x="682" y="937"/>
                  <a:pt x="582" y="833"/>
                  <a:pt x="582" y="634"/>
                </a:cubicBezTo>
                <a:cubicBezTo>
                  <a:pt x="582" y="430"/>
                  <a:pt x="707" y="305"/>
                  <a:pt x="871" y="305"/>
                </a:cubicBezTo>
                <a:cubicBezTo>
                  <a:pt x="962" y="305"/>
                  <a:pt x="998" y="331"/>
                  <a:pt x="998" y="331"/>
                </a:cubicBezTo>
                <a:cubicBezTo>
                  <a:pt x="998" y="0"/>
                  <a:pt x="998" y="0"/>
                  <a:pt x="998" y="0"/>
                </a:cubicBezTo>
                <a:cubicBezTo>
                  <a:pt x="1166" y="0"/>
                  <a:pt x="1166" y="0"/>
                  <a:pt x="1166" y="0"/>
                </a:cubicBezTo>
                <a:cubicBezTo>
                  <a:pt x="1166" y="929"/>
                  <a:pt x="1166" y="929"/>
                  <a:pt x="1166" y="929"/>
                </a:cubicBezTo>
                <a:lnTo>
                  <a:pt x="1003" y="929"/>
                </a:lnTo>
                <a:close/>
                <a:moveTo>
                  <a:pt x="998" y="403"/>
                </a:moveTo>
                <a:cubicBezTo>
                  <a:pt x="998" y="403"/>
                  <a:pt x="973" y="395"/>
                  <a:pt x="934" y="395"/>
                </a:cubicBezTo>
                <a:cubicBezTo>
                  <a:pt x="798" y="395"/>
                  <a:pt x="756" y="492"/>
                  <a:pt x="756" y="622"/>
                </a:cubicBezTo>
                <a:cubicBezTo>
                  <a:pt x="756" y="748"/>
                  <a:pt x="808" y="831"/>
                  <a:pt x="912" y="831"/>
                </a:cubicBezTo>
                <a:cubicBezTo>
                  <a:pt x="966" y="831"/>
                  <a:pt x="998" y="813"/>
                  <a:pt x="998" y="813"/>
                </a:cubicBezTo>
                <a:lnTo>
                  <a:pt x="998" y="403"/>
                </a:lnTo>
                <a:close/>
                <a:moveTo>
                  <a:pt x="2038" y="929"/>
                </a:moveTo>
                <a:cubicBezTo>
                  <a:pt x="1870" y="929"/>
                  <a:pt x="1870" y="929"/>
                  <a:pt x="1870" y="929"/>
                </a:cubicBezTo>
                <a:cubicBezTo>
                  <a:pt x="1766" y="528"/>
                  <a:pt x="1766" y="528"/>
                  <a:pt x="1766" y="528"/>
                </a:cubicBezTo>
                <a:cubicBezTo>
                  <a:pt x="1751" y="468"/>
                  <a:pt x="1751" y="448"/>
                  <a:pt x="1751" y="448"/>
                </a:cubicBezTo>
                <a:cubicBezTo>
                  <a:pt x="1751" y="448"/>
                  <a:pt x="1751" y="473"/>
                  <a:pt x="1736" y="527"/>
                </a:cubicBezTo>
                <a:cubicBezTo>
                  <a:pt x="1632" y="929"/>
                  <a:pt x="1632" y="929"/>
                  <a:pt x="1632" y="929"/>
                </a:cubicBezTo>
                <a:cubicBezTo>
                  <a:pt x="1459" y="929"/>
                  <a:pt x="1459" y="929"/>
                  <a:pt x="1459" y="929"/>
                </a:cubicBezTo>
                <a:cubicBezTo>
                  <a:pt x="1270" y="315"/>
                  <a:pt x="1270" y="315"/>
                  <a:pt x="1270" y="315"/>
                </a:cubicBezTo>
                <a:cubicBezTo>
                  <a:pt x="1440" y="315"/>
                  <a:pt x="1440" y="315"/>
                  <a:pt x="1440" y="315"/>
                </a:cubicBezTo>
                <a:cubicBezTo>
                  <a:pt x="1536" y="688"/>
                  <a:pt x="1536" y="688"/>
                  <a:pt x="1536" y="688"/>
                </a:cubicBezTo>
                <a:cubicBezTo>
                  <a:pt x="1556" y="767"/>
                  <a:pt x="1558" y="799"/>
                  <a:pt x="1558" y="799"/>
                </a:cubicBezTo>
                <a:cubicBezTo>
                  <a:pt x="1558" y="799"/>
                  <a:pt x="1559" y="774"/>
                  <a:pt x="1577" y="703"/>
                </a:cubicBezTo>
                <a:cubicBezTo>
                  <a:pt x="1678" y="315"/>
                  <a:pt x="1678" y="315"/>
                  <a:pt x="1678" y="315"/>
                </a:cubicBezTo>
                <a:cubicBezTo>
                  <a:pt x="1849" y="315"/>
                  <a:pt x="1849" y="315"/>
                  <a:pt x="1849" y="315"/>
                </a:cubicBezTo>
                <a:cubicBezTo>
                  <a:pt x="1954" y="708"/>
                  <a:pt x="1954" y="708"/>
                  <a:pt x="1954" y="708"/>
                </a:cubicBezTo>
                <a:cubicBezTo>
                  <a:pt x="1972" y="778"/>
                  <a:pt x="1972" y="801"/>
                  <a:pt x="1972" y="801"/>
                </a:cubicBezTo>
                <a:cubicBezTo>
                  <a:pt x="1972" y="801"/>
                  <a:pt x="1974" y="763"/>
                  <a:pt x="1993" y="688"/>
                </a:cubicBezTo>
                <a:cubicBezTo>
                  <a:pt x="2088" y="315"/>
                  <a:pt x="2088" y="315"/>
                  <a:pt x="2088" y="315"/>
                </a:cubicBezTo>
                <a:cubicBezTo>
                  <a:pt x="2234" y="315"/>
                  <a:pt x="2234" y="315"/>
                  <a:pt x="2234" y="315"/>
                </a:cubicBezTo>
                <a:lnTo>
                  <a:pt x="2038" y="929"/>
                </a:lnTo>
                <a:close/>
                <a:moveTo>
                  <a:pt x="2634" y="929"/>
                </a:moveTo>
                <a:cubicBezTo>
                  <a:pt x="2634" y="874"/>
                  <a:pt x="2634" y="874"/>
                  <a:pt x="2634" y="874"/>
                </a:cubicBezTo>
                <a:cubicBezTo>
                  <a:pt x="2634" y="874"/>
                  <a:pt x="2589" y="937"/>
                  <a:pt x="2477" y="937"/>
                </a:cubicBezTo>
                <a:cubicBezTo>
                  <a:pt x="2361" y="937"/>
                  <a:pt x="2285" y="869"/>
                  <a:pt x="2285" y="757"/>
                </a:cubicBezTo>
                <a:cubicBezTo>
                  <a:pt x="2285" y="690"/>
                  <a:pt x="2309" y="642"/>
                  <a:pt x="2354" y="610"/>
                </a:cubicBezTo>
                <a:cubicBezTo>
                  <a:pt x="2405" y="573"/>
                  <a:pt x="2474" y="568"/>
                  <a:pt x="2546" y="568"/>
                </a:cubicBezTo>
                <a:cubicBezTo>
                  <a:pt x="2586" y="568"/>
                  <a:pt x="2631" y="571"/>
                  <a:pt x="2631" y="571"/>
                </a:cubicBezTo>
                <a:cubicBezTo>
                  <a:pt x="2631" y="532"/>
                  <a:pt x="2631" y="532"/>
                  <a:pt x="2631" y="532"/>
                </a:cubicBezTo>
                <a:cubicBezTo>
                  <a:pt x="2631" y="502"/>
                  <a:pt x="2628" y="473"/>
                  <a:pt x="2621" y="454"/>
                </a:cubicBezTo>
                <a:cubicBezTo>
                  <a:pt x="2606" y="413"/>
                  <a:pt x="2568" y="400"/>
                  <a:pt x="2516" y="400"/>
                </a:cubicBezTo>
                <a:cubicBezTo>
                  <a:pt x="2432" y="400"/>
                  <a:pt x="2376" y="431"/>
                  <a:pt x="2376" y="431"/>
                </a:cubicBezTo>
                <a:cubicBezTo>
                  <a:pt x="2343" y="336"/>
                  <a:pt x="2343" y="336"/>
                  <a:pt x="2343" y="336"/>
                </a:cubicBezTo>
                <a:cubicBezTo>
                  <a:pt x="2343" y="336"/>
                  <a:pt x="2421" y="301"/>
                  <a:pt x="2559" y="301"/>
                </a:cubicBezTo>
                <a:cubicBezTo>
                  <a:pt x="2718" y="301"/>
                  <a:pt x="2763" y="369"/>
                  <a:pt x="2780" y="415"/>
                </a:cubicBezTo>
                <a:cubicBezTo>
                  <a:pt x="2793" y="453"/>
                  <a:pt x="2792" y="520"/>
                  <a:pt x="2792" y="562"/>
                </a:cubicBezTo>
                <a:cubicBezTo>
                  <a:pt x="2792" y="929"/>
                  <a:pt x="2792" y="929"/>
                  <a:pt x="2792" y="929"/>
                </a:cubicBezTo>
                <a:lnTo>
                  <a:pt x="2634" y="929"/>
                </a:lnTo>
                <a:close/>
                <a:moveTo>
                  <a:pt x="2631" y="646"/>
                </a:moveTo>
                <a:cubicBezTo>
                  <a:pt x="2631" y="646"/>
                  <a:pt x="2620" y="645"/>
                  <a:pt x="2574" y="645"/>
                </a:cubicBezTo>
                <a:cubicBezTo>
                  <a:pt x="2537" y="645"/>
                  <a:pt x="2507" y="651"/>
                  <a:pt x="2483" y="670"/>
                </a:cubicBezTo>
                <a:cubicBezTo>
                  <a:pt x="2459" y="689"/>
                  <a:pt x="2451" y="721"/>
                  <a:pt x="2451" y="748"/>
                </a:cubicBezTo>
                <a:cubicBezTo>
                  <a:pt x="2451" y="823"/>
                  <a:pt x="2506" y="843"/>
                  <a:pt x="2556" y="843"/>
                </a:cubicBezTo>
                <a:cubicBezTo>
                  <a:pt x="2606" y="843"/>
                  <a:pt x="2631" y="829"/>
                  <a:pt x="2631" y="829"/>
                </a:cubicBezTo>
                <a:lnTo>
                  <a:pt x="2631" y="646"/>
                </a:lnTo>
                <a:close/>
                <a:moveTo>
                  <a:pt x="3324" y="455"/>
                </a:moveTo>
                <a:cubicBezTo>
                  <a:pt x="3315" y="448"/>
                  <a:pt x="3280" y="425"/>
                  <a:pt x="3225" y="425"/>
                </a:cubicBezTo>
                <a:cubicBezTo>
                  <a:pt x="3167" y="425"/>
                  <a:pt x="3135" y="447"/>
                  <a:pt x="3135" y="447"/>
                </a:cubicBezTo>
                <a:cubicBezTo>
                  <a:pt x="3135" y="929"/>
                  <a:pt x="3135" y="929"/>
                  <a:pt x="3135" y="929"/>
                </a:cubicBezTo>
                <a:cubicBezTo>
                  <a:pt x="2967" y="929"/>
                  <a:pt x="2967" y="929"/>
                  <a:pt x="2967" y="929"/>
                </a:cubicBezTo>
                <a:cubicBezTo>
                  <a:pt x="2967" y="315"/>
                  <a:pt x="2967" y="315"/>
                  <a:pt x="2967" y="315"/>
                </a:cubicBezTo>
                <a:cubicBezTo>
                  <a:pt x="3130" y="315"/>
                  <a:pt x="3130" y="315"/>
                  <a:pt x="3130" y="315"/>
                </a:cubicBezTo>
                <a:cubicBezTo>
                  <a:pt x="3130" y="396"/>
                  <a:pt x="3130" y="396"/>
                  <a:pt x="3130" y="396"/>
                </a:cubicBezTo>
                <a:cubicBezTo>
                  <a:pt x="3130" y="396"/>
                  <a:pt x="3173" y="305"/>
                  <a:pt x="3278" y="305"/>
                </a:cubicBezTo>
                <a:cubicBezTo>
                  <a:pt x="3316" y="305"/>
                  <a:pt x="3340" y="313"/>
                  <a:pt x="3358" y="321"/>
                </a:cubicBezTo>
                <a:lnTo>
                  <a:pt x="3324" y="455"/>
                </a:lnTo>
                <a:close/>
                <a:moveTo>
                  <a:pt x="3826" y="929"/>
                </a:moveTo>
                <a:cubicBezTo>
                  <a:pt x="3826" y="867"/>
                  <a:pt x="3826" y="867"/>
                  <a:pt x="3826" y="867"/>
                </a:cubicBezTo>
                <a:cubicBezTo>
                  <a:pt x="3826" y="867"/>
                  <a:pt x="3781" y="937"/>
                  <a:pt x="3657" y="937"/>
                </a:cubicBezTo>
                <a:cubicBezTo>
                  <a:pt x="3504" y="937"/>
                  <a:pt x="3405" y="833"/>
                  <a:pt x="3405" y="634"/>
                </a:cubicBezTo>
                <a:cubicBezTo>
                  <a:pt x="3405" y="430"/>
                  <a:pt x="3529" y="305"/>
                  <a:pt x="3694" y="305"/>
                </a:cubicBezTo>
                <a:cubicBezTo>
                  <a:pt x="3785" y="305"/>
                  <a:pt x="3821" y="331"/>
                  <a:pt x="3821" y="331"/>
                </a:cubicBezTo>
                <a:cubicBezTo>
                  <a:pt x="3821" y="0"/>
                  <a:pt x="3821" y="0"/>
                  <a:pt x="3821" y="0"/>
                </a:cubicBezTo>
                <a:cubicBezTo>
                  <a:pt x="3989" y="0"/>
                  <a:pt x="3989" y="0"/>
                  <a:pt x="3989" y="0"/>
                </a:cubicBezTo>
                <a:cubicBezTo>
                  <a:pt x="3989" y="929"/>
                  <a:pt x="3989" y="929"/>
                  <a:pt x="3989" y="929"/>
                </a:cubicBezTo>
                <a:lnTo>
                  <a:pt x="3826" y="929"/>
                </a:lnTo>
                <a:close/>
                <a:moveTo>
                  <a:pt x="3821" y="403"/>
                </a:moveTo>
                <a:cubicBezTo>
                  <a:pt x="3821" y="403"/>
                  <a:pt x="3796" y="395"/>
                  <a:pt x="3756" y="395"/>
                </a:cubicBezTo>
                <a:cubicBezTo>
                  <a:pt x="3621" y="395"/>
                  <a:pt x="3579" y="492"/>
                  <a:pt x="3579" y="622"/>
                </a:cubicBezTo>
                <a:cubicBezTo>
                  <a:pt x="3579" y="748"/>
                  <a:pt x="3630" y="831"/>
                  <a:pt x="3735" y="831"/>
                </a:cubicBezTo>
                <a:cubicBezTo>
                  <a:pt x="3789" y="831"/>
                  <a:pt x="3821" y="813"/>
                  <a:pt x="3821" y="813"/>
                </a:cubicBezTo>
                <a:lnTo>
                  <a:pt x="3821" y="403"/>
                </a:lnTo>
                <a:close/>
                <a:moveTo>
                  <a:pt x="4313" y="939"/>
                </a:moveTo>
                <a:cubicBezTo>
                  <a:pt x="4171" y="939"/>
                  <a:pt x="4105" y="903"/>
                  <a:pt x="4105" y="903"/>
                </a:cubicBezTo>
                <a:cubicBezTo>
                  <a:pt x="4139" y="807"/>
                  <a:pt x="4139" y="807"/>
                  <a:pt x="4139" y="807"/>
                </a:cubicBezTo>
                <a:cubicBezTo>
                  <a:pt x="4139" y="807"/>
                  <a:pt x="4194" y="840"/>
                  <a:pt x="4295" y="840"/>
                </a:cubicBezTo>
                <a:cubicBezTo>
                  <a:pt x="4361" y="840"/>
                  <a:pt x="4397" y="817"/>
                  <a:pt x="4397" y="772"/>
                </a:cubicBezTo>
                <a:cubicBezTo>
                  <a:pt x="4397" y="736"/>
                  <a:pt x="4380" y="725"/>
                  <a:pt x="4339" y="702"/>
                </a:cubicBezTo>
                <a:cubicBezTo>
                  <a:pt x="4249" y="653"/>
                  <a:pt x="4249" y="653"/>
                  <a:pt x="4249" y="653"/>
                </a:cubicBezTo>
                <a:cubicBezTo>
                  <a:pt x="4169" y="609"/>
                  <a:pt x="4127" y="564"/>
                  <a:pt x="4127" y="478"/>
                </a:cubicBezTo>
                <a:cubicBezTo>
                  <a:pt x="4127" y="361"/>
                  <a:pt x="4211" y="303"/>
                  <a:pt x="4348" y="303"/>
                </a:cubicBezTo>
                <a:cubicBezTo>
                  <a:pt x="4469" y="303"/>
                  <a:pt x="4536" y="335"/>
                  <a:pt x="4536" y="335"/>
                </a:cubicBezTo>
                <a:cubicBezTo>
                  <a:pt x="4503" y="431"/>
                  <a:pt x="4503" y="431"/>
                  <a:pt x="4503" y="431"/>
                </a:cubicBezTo>
                <a:cubicBezTo>
                  <a:pt x="4503" y="431"/>
                  <a:pt x="4446" y="399"/>
                  <a:pt x="4369" y="399"/>
                </a:cubicBezTo>
                <a:cubicBezTo>
                  <a:pt x="4319" y="399"/>
                  <a:pt x="4275" y="412"/>
                  <a:pt x="4275" y="459"/>
                </a:cubicBezTo>
                <a:cubicBezTo>
                  <a:pt x="4275" y="497"/>
                  <a:pt x="4297" y="509"/>
                  <a:pt x="4347" y="534"/>
                </a:cubicBezTo>
                <a:cubicBezTo>
                  <a:pt x="4434" y="579"/>
                  <a:pt x="4434" y="579"/>
                  <a:pt x="4434" y="579"/>
                </a:cubicBezTo>
                <a:cubicBezTo>
                  <a:pt x="4509" y="617"/>
                  <a:pt x="4549" y="664"/>
                  <a:pt x="4549" y="747"/>
                </a:cubicBezTo>
                <a:cubicBezTo>
                  <a:pt x="4549" y="887"/>
                  <a:pt x="4440" y="939"/>
                  <a:pt x="4313" y="939"/>
                </a:cubicBezTo>
                <a:close/>
                <a:moveTo>
                  <a:pt x="4953" y="929"/>
                </a:moveTo>
                <a:cubicBezTo>
                  <a:pt x="4953" y="82"/>
                  <a:pt x="4953" y="82"/>
                  <a:pt x="4953" y="82"/>
                </a:cubicBezTo>
                <a:cubicBezTo>
                  <a:pt x="5124" y="82"/>
                  <a:pt x="5124" y="82"/>
                  <a:pt x="5124" y="82"/>
                </a:cubicBezTo>
                <a:cubicBezTo>
                  <a:pt x="5124" y="820"/>
                  <a:pt x="5124" y="820"/>
                  <a:pt x="5124" y="820"/>
                </a:cubicBezTo>
                <a:cubicBezTo>
                  <a:pt x="5421" y="820"/>
                  <a:pt x="5421" y="820"/>
                  <a:pt x="5421" y="820"/>
                </a:cubicBezTo>
                <a:cubicBezTo>
                  <a:pt x="5421" y="929"/>
                  <a:pt x="5421" y="929"/>
                  <a:pt x="5421" y="929"/>
                </a:cubicBezTo>
                <a:lnTo>
                  <a:pt x="4953" y="929"/>
                </a:lnTo>
                <a:close/>
                <a:moveTo>
                  <a:pt x="5605" y="227"/>
                </a:moveTo>
                <a:cubicBezTo>
                  <a:pt x="5547" y="227"/>
                  <a:pt x="5509" y="192"/>
                  <a:pt x="5509" y="141"/>
                </a:cubicBezTo>
                <a:cubicBezTo>
                  <a:pt x="5509" y="85"/>
                  <a:pt x="5547" y="51"/>
                  <a:pt x="5608" y="51"/>
                </a:cubicBezTo>
                <a:cubicBezTo>
                  <a:pt x="5666" y="51"/>
                  <a:pt x="5704" y="85"/>
                  <a:pt x="5704" y="137"/>
                </a:cubicBezTo>
                <a:cubicBezTo>
                  <a:pt x="5704" y="192"/>
                  <a:pt x="5666" y="227"/>
                  <a:pt x="5605" y="227"/>
                </a:cubicBezTo>
                <a:close/>
                <a:moveTo>
                  <a:pt x="5523" y="929"/>
                </a:moveTo>
                <a:cubicBezTo>
                  <a:pt x="5523" y="315"/>
                  <a:pt x="5523" y="315"/>
                  <a:pt x="5523" y="315"/>
                </a:cubicBezTo>
                <a:cubicBezTo>
                  <a:pt x="5691" y="315"/>
                  <a:pt x="5691" y="315"/>
                  <a:pt x="5691" y="315"/>
                </a:cubicBezTo>
                <a:cubicBezTo>
                  <a:pt x="5691" y="929"/>
                  <a:pt x="5691" y="929"/>
                  <a:pt x="5691" y="929"/>
                </a:cubicBezTo>
                <a:lnTo>
                  <a:pt x="5523" y="929"/>
                </a:lnTo>
                <a:close/>
                <a:moveTo>
                  <a:pt x="6217" y="112"/>
                </a:moveTo>
                <a:cubicBezTo>
                  <a:pt x="6217" y="112"/>
                  <a:pt x="6194" y="96"/>
                  <a:pt x="6154" y="96"/>
                </a:cubicBezTo>
                <a:cubicBezTo>
                  <a:pt x="6115" y="96"/>
                  <a:pt x="6094" y="111"/>
                  <a:pt x="6082" y="132"/>
                </a:cubicBezTo>
                <a:cubicBezTo>
                  <a:pt x="6071" y="151"/>
                  <a:pt x="6070" y="181"/>
                  <a:pt x="6070" y="227"/>
                </a:cubicBezTo>
                <a:cubicBezTo>
                  <a:pt x="6070" y="316"/>
                  <a:pt x="6070" y="316"/>
                  <a:pt x="6070" y="316"/>
                </a:cubicBezTo>
                <a:cubicBezTo>
                  <a:pt x="6196" y="316"/>
                  <a:pt x="6196" y="316"/>
                  <a:pt x="6196" y="316"/>
                </a:cubicBezTo>
                <a:cubicBezTo>
                  <a:pt x="6196" y="407"/>
                  <a:pt x="6196" y="407"/>
                  <a:pt x="6196" y="407"/>
                </a:cubicBezTo>
                <a:cubicBezTo>
                  <a:pt x="6070" y="407"/>
                  <a:pt x="6070" y="407"/>
                  <a:pt x="6070" y="407"/>
                </a:cubicBezTo>
                <a:cubicBezTo>
                  <a:pt x="6070" y="929"/>
                  <a:pt x="6070" y="929"/>
                  <a:pt x="6070" y="929"/>
                </a:cubicBezTo>
                <a:cubicBezTo>
                  <a:pt x="5905" y="929"/>
                  <a:pt x="5905" y="929"/>
                  <a:pt x="5905" y="929"/>
                </a:cubicBezTo>
                <a:cubicBezTo>
                  <a:pt x="5905" y="407"/>
                  <a:pt x="5905" y="407"/>
                  <a:pt x="5905" y="407"/>
                </a:cubicBezTo>
                <a:cubicBezTo>
                  <a:pt x="5828" y="407"/>
                  <a:pt x="5828" y="407"/>
                  <a:pt x="5828" y="407"/>
                </a:cubicBezTo>
                <a:cubicBezTo>
                  <a:pt x="5828" y="316"/>
                  <a:pt x="5828" y="316"/>
                  <a:pt x="5828" y="316"/>
                </a:cubicBezTo>
                <a:cubicBezTo>
                  <a:pt x="5905" y="316"/>
                  <a:pt x="5905" y="316"/>
                  <a:pt x="5905" y="316"/>
                </a:cubicBezTo>
                <a:cubicBezTo>
                  <a:pt x="5905" y="283"/>
                  <a:pt x="5905" y="283"/>
                  <a:pt x="5905" y="283"/>
                </a:cubicBezTo>
                <a:cubicBezTo>
                  <a:pt x="5905" y="249"/>
                  <a:pt x="5903" y="174"/>
                  <a:pt x="5917" y="131"/>
                </a:cubicBezTo>
                <a:cubicBezTo>
                  <a:pt x="5943" y="46"/>
                  <a:pt x="6005" y="0"/>
                  <a:pt x="6121" y="0"/>
                </a:cubicBezTo>
                <a:cubicBezTo>
                  <a:pt x="6203" y="0"/>
                  <a:pt x="6245" y="21"/>
                  <a:pt x="6245" y="21"/>
                </a:cubicBezTo>
                <a:lnTo>
                  <a:pt x="6217" y="112"/>
                </a:lnTo>
                <a:close/>
                <a:moveTo>
                  <a:pt x="6430" y="633"/>
                </a:moveTo>
                <a:cubicBezTo>
                  <a:pt x="6430" y="636"/>
                  <a:pt x="6430" y="645"/>
                  <a:pt x="6430" y="645"/>
                </a:cubicBezTo>
                <a:cubicBezTo>
                  <a:pt x="6430" y="765"/>
                  <a:pt x="6508" y="838"/>
                  <a:pt x="6627" y="838"/>
                </a:cubicBezTo>
                <a:cubicBezTo>
                  <a:pt x="6711" y="838"/>
                  <a:pt x="6758" y="810"/>
                  <a:pt x="6758" y="810"/>
                </a:cubicBezTo>
                <a:cubicBezTo>
                  <a:pt x="6790" y="903"/>
                  <a:pt x="6790" y="903"/>
                  <a:pt x="6790" y="903"/>
                </a:cubicBezTo>
                <a:cubicBezTo>
                  <a:pt x="6790" y="903"/>
                  <a:pt x="6723" y="939"/>
                  <a:pt x="6579" y="939"/>
                </a:cubicBezTo>
                <a:cubicBezTo>
                  <a:pt x="6411" y="939"/>
                  <a:pt x="6260" y="869"/>
                  <a:pt x="6260" y="623"/>
                </a:cubicBezTo>
                <a:cubicBezTo>
                  <a:pt x="6260" y="508"/>
                  <a:pt x="6303" y="303"/>
                  <a:pt x="6553" y="303"/>
                </a:cubicBezTo>
                <a:cubicBezTo>
                  <a:pt x="6674" y="303"/>
                  <a:pt x="6737" y="347"/>
                  <a:pt x="6776" y="414"/>
                </a:cubicBezTo>
                <a:cubicBezTo>
                  <a:pt x="6809" y="474"/>
                  <a:pt x="6813" y="556"/>
                  <a:pt x="6813" y="623"/>
                </a:cubicBezTo>
                <a:cubicBezTo>
                  <a:pt x="6813" y="624"/>
                  <a:pt x="6813" y="630"/>
                  <a:pt x="6813" y="633"/>
                </a:cubicBezTo>
                <a:lnTo>
                  <a:pt x="6430" y="633"/>
                </a:lnTo>
                <a:close/>
                <a:moveTo>
                  <a:pt x="6646" y="521"/>
                </a:moveTo>
                <a:cubicBezTo>
                  <a:pt x="6646" y="430"/>
                  <a:pt x="6613" y="384"/>
                  <a:pt x="6541" y="384"/>
                </a:cubicBezTo>
                <a:cubicBezTo>
                  <a:pt x="6481" y="384"/>
                  <a:pt x="6452" y="420"/>
                  <a:pt x="6439" y="475"/>
                </a:cubicBezTo>
                <a:cubicBezTo>
                  <a:pt x="6431" y="505"/>
                  <a:pt x="6431" y="537"/>
                  <a:pt x="6431" y="547"/>
                </a:cubicBezTo>
                <a:cubicBezTo>
                  <a:pt x="6646" y="547"/>
                  <a:pt x="6646" y="547"/>
                  <a:pt x="6646" y="547"/>
                </a:cubicBezTo>
                <a:lnTo>
                  <a:pt x="6646" y="521"/>
                </a:lnTo>
                <a:close/>
                <a:moveTo>
                  <a:pt x="7101" y="939"/>
                </a:moveTo>
                <a:cubicBezTo>
                  <a:pt x="6959" y="939"/>
                  <a:pt x="6893" y="903"/>
                  <a:pt x="6893" y="903"/>
                </a:cubicBezTo>
                <a:cubicBezTo>
                  <a:pt x="6927" y="807"/>
                  <a:pt x="6927" y="807"/>
                  <a:pt x="6927" y="807"/>
                </a:cubicBezTo>
                <a:cubicBezTo>
                  <a:pt x="6927" y="807"/>
                  <a:pt x="6982" y="840"/>
                  <a:pt x="7083" y="840"/>
                </a:cubicBezTo>
                <a:cubicBezTo>
                  <a:pt x="7149" y="840"/>
                  <a:pt x="7185" y="817"/>
                  <a:pt x="7185" y="772"/>
                </a:cubicBezTo>
                <a:cubicBezTo>
                  <a:pt x="7185" y="736"/>
                  <a:pt x="7168" y="725"/>
                  <a:pt x="7127" y="702"/>
                </a:cubicBezTo>
                <a:cubicBezTo>
                  <a:pt x="7037" y="653"/>
                  <a:pt x="7037" y="653"/>
                  <a:pt x="7037" y="653"/>
                </a:cubicBezTo>
                <a:cubicBezTo>
                  <a:pt x="6957" y="609"/>
                  <a:pt x="6915" y="564"/>
                  <a:pt x="6915" y="478"/>
                </a:cubicBezTo>
                <a:cubicBezTo>
                  <a:pt x="6915" y="361"/>
                  <a:pt x="6999" y="303"/>
                  <a:pt x="7136" y="303"/>
                </a:cubicBezTo>
                <a:cubicBezTo>
                  <a:pt x="7257" y="303"/>
                  <a:pt x="7324" y="335"/>
                  <a:pt x="7324" y="335"/>
                </a:cubicBezTo>
                <a:cubicBezTo>
                  <a:pt x="7291" y="431"/>
                  <a:pt x="7291" y="431"/>
                  <a:pt x="7291" y="431"/>
                </a:cubicBezTo>
                <a:cubicBezTo>
                  <a:pt x="7291" y="431"/>
                  <a:pt x="7234" y="399"/>
                  <a:pt x="7157" y="399"/>
                </a:cubicBezTo>
                <a:cubicBezTo>
                  <a:pt x="7107" y="399"/>
                  <a:pt x="7063" y="412"/>
                  <a:pt x="7063" y="459"/>
                </a:cubicBezTo>
                <a:cubicBezTo>
                  <a:pt x="7063" y="497"/>
                  <a:pt x="7085" y="509"/>
                  <a:pt x="7135" y="534"/>
                </a:cubicBezTo>
                <a:cubicBezTo>
                  <a:pt x="7222" y="579"/>
                  <a:pt x="7222" y="579"/>
                  <a:pt x="7222" y="579"/>
                </a:cubicBezTo>
                <a:cubicBezTo>
                  <a:pt x="7297" y="617"/>
                  <a:pt x="7337" y="664"/>
                  <a:pt x="7337" y="747"/>
                </a:cubicBezTo>
                <a:cubicBezTo>
                  <a:pt x="7337" y="887"/>
                  <a:pt x="7228" y="939"/>
                  <a:pt x="7101" y="939"/>
                </a:cubicBezTo>
                <a:close/>
                <a:moveTo>
                  <a:pt x="7890" y="431"/>
                </a:moveTo>
                <a:cubicBezTo>
                  <a:pt x="7890" y="431"/>
                  <a:pt x="7850" y="402"/>
                  <a:pt x="7780" y="402"/>
                </a:cubicBezTo>
                <a:cubicBezTo>
                  <a:pt x="7656" y="402"/>
                  <a:pt x="7604" y="475"/>
                  <a:pt x="7604" y="619"/>
                </a:cubicBezTo>
                <a:cubicBezTo>
                  <a:pt x="7604" y="718"/>
                  <a:pt x="7639" y="838"/>
                  <a:pt x="7778" y="838"/>
                </a:cubicBezTo>
                <a:cubicBezTo>
                  <a:pt x="7829" y="838"/>
                  <a:pt x="7871" y="821"/>
                  <a:pt x="7891" y="810"/>
                </a:cubicBezTo>
                <a:cubicBezTo>
                  <a:pt x="7922" y="903"/>
                  <a:pt x="7922" y="903"/>
                  <a:pt x="7922" y="903"/>
                </a:cubicBezTo>
                <a:cubicBezTo>
                  <a:pt x="7922" y="903"/>
                  <a:pt x="7864" y="939"/>
                  <a:pt x="7732" y="939"/>
                </a:cubicBezTo>
                <a:cubicBezTo>
                  <a:pt x="7529" y="939"/>
                  <a:pt x="7432" y="809"/>
                  <a:pt x="7432" y="634"/>
                </a:cubicBezTo>
                <a:cubicBezTo>
                  <a:pt x="7432" y="561"/>
                  <a:pt x="7448" y="491"/>
                  <a:pt x="7484" y="435"/>
                </a:cubicBezTo>
                <a:cubicBezTo>
                  <a:pt x="7534" y="358"/>
                  <a:pt x="7620" y="303"/>
                  <a:pt x="7758" y="303"/>
                </a:cubicBezTo>
                <a:cubicBezTo>
                  <a:pt x="7860" y="303"/>
                  <a:pt x="7924" y="335"/>
                  <a:pt x="7924" y="335"/>
                </a:cubicBezTo>
                <a:lnTo>
                  <a:pt x="7890" y="431"/>
                </a:lnTo>
                <a:close/>
                <a:moveTo>
                  <a:pt x="8114" y="227"/>
                </a:moveTo>
                <a:cubicBezTo>
                  <a:pt x="8056" y="227"/>
                  <a:pt x="8017" y="192"/>
                  <a:pt x="8017" y="141"/>
                </a:cubicBezTo>
                <a:cubicBezTo>
                  <a:pt x="8017" y="85"/>
                  <a:pt x="8056" y="51"/>
                  <a:pt x="8117" y="51"/>
                </a:cubicBezTo>
                <a:cubicBezTo>
                  <a:pt x="8175" y="51"/>
                  <a:pt x="8213" y="85"/>
                  <a:pt x="8213" y="137"/>
                </a:cubicBezTo>
                <a:cubicBezTo>
                  <a:pt x="8213" y="192"/>
                  <a:pt x="8175" y="227"/>
                  <a:pt x="8114" y="227"/>
                </a:cubicBezTo>
                <a:close/>
                <a:moveTo>
                  <a:pt x="8032" y="929"/>
                </a:moveTo>
                <a:cubicBezTo>
                  <a:pt x="8032" y="315"/>
                  <a:pt x="8032" y="315"/>
                  <a:pt x="8032" y="315"/>
                </a:cubicBezTo>
                <a:cubicBezTo>
                  <a:pt x="8200" y="315"/>
                  <a:pt x="8200" y="315"/>
                  <a:pt x="8200" y="315"/>
                </a:cubicBezTo>
                <a:cubicBezTo>
                  <a:pt x="8200" y="929"/>
                  <a:pt x="8200" y="929"/>
                  <a:pt x="8200" y="929"/>
                </a:cubicBezTo>
                <a:lnTo>
                  <a:pt x="8032" y="929"/>
                </a:lnTo>
                <a:close/>
                <a:moveTo>
                  <a:pt x="8502" y="633"/>
                </a:moveTo>
                <a:cubicBezTo>
                  <a:pt x="8502" y="636"/>
                  <a:pt x="8502" y="645"/>
                  <a:pt x="8502" y="645"/>
                </a:cubicBezTo>
                <a:cubicBezTo>
                  <a:pt x="8502" y="765"/>
                  <a:pt x="8580" y="838"/>
                  <a:pt x="8699" y="838"/>
                </a:cubicBezTo>
                <a:cubicBezTo>
                  <a:pt x="8783" y="838"/>
                  <a:pt x="8830" y="810"/>
                  <a:pt x="8830" y="810"/>
                </a:cubicBezTo>
                <a:cubicBezTo>
                  <a:pt x="8862" y="903"/>
                  <a:pt x="8862" y="903"/>
                  <a:pt x="8862" y="903"/>
                </a:cubicBezTo>
                <a:cubicBezTo>
                  <a:pt x="8862" y="903"/>
                  <a:pt x="8795" y="939"/>
                  <a:pt x="8651" y="939"/>
                </a:cubicBezTo>
                <a:cubicBezTo>
                  <a:pt x="8483" y="939"/>
                  <a:pt x="8332" y="869"/>
                  <a:pt x="8332" y="623"/>
                </a:cubicBezTo>
                <a:cubicBezTo>
                  <a:pt x="8332" y="508"/>
                  <a:pt x="8375" y="303"/>
                  <a:pt x="8625" y="303"/>
                </a:cubicBezTo>
                <a:cubicBezTo>
                  <a:pt x="8746" y="303"/>
                  <a:pt x="8809" y="347"/>
                  <a:pt x="8848" y="414"/>
                </a:cubicBezTo>
                <a:cubicBezTo>
                  <a:pt x="8881" y="474"/>
                  <a:pt x="8885" y="556"/>
                  <a:pt x="8885" y="623"/>
                </a:cubicBezTo>
                <a:cubicBezTo>
                  <a:pt x="8885" y="624"/>
                  <a:pt x="8885" y="630"/>
                  <a:pt x="8885" y="633"/>
                </a:cubicBezTo>
                <a:lnTo>
                  <a:pt x="8502" y="633"/>
                </a:lnTo>
                <a:close/>
                <a:moveTo>
                  <a:pt x="8718" y="521"/>
                </a:moveTo>
                <a:cubicBezTo>
                  <a:pt x="8718" y="430"/>
                  <a:pt x="8685" y="384"/>
                  <a:pt x="8613" y="384"/>
                </a:cubicBezTo>
                <a:cubicBezTo>
                  <a:pt x="8553" y="384"/>
                  <a:pt x="8524" y="420"/>
                  <a:pt x="8511" y="475"/>
                </a:cubicBezTo>
                <a:cubicBezTo>
                  <a:pt x="8503" y="505"/>
                  <a:pt x="8503" y="537"/>
                  <a:pt x="8503" y="547"/>
                </a:cubicBezTo>
                <a:cubicBezTo>
                  <a:pt x="8718" y="547"/>
                  <a:pt x="8718" y="547"/>
                  <a:pt x="8718" y="547"/>
                </a:cubicBezTo>
                <a:lnTo>
                  <a:pt x="8718" y="521"/>
                </a:lnTo>
                <a:close/>
                <a:moveTo>
                  <a:pt x="9398" y="929"/>
                </a:moveTo>
                <a:cubicBezTo>
                  <a:pt x="9398" y="577"/>
                  <a:pt x="9398" y="577"/>
                  <a:pt x="9398" y="577"/>
                </a:cubicBezTo>
                <a:cubicBezTo>
                  <a:pt x="9398" y="546"/>
                  <a:pt x="9398" y="514"/>
                  <a:pt x="9394" y="491"/>
                </a:cubicBezTo>
                <a:cubicBezTo>
                  <a:pt x="9382" y="433"/>
                  <a:pt x="9341" y="409"/>
                  <a:pt x="9278" y="409"/>
                </a:cubicBezTo>
                <a:cubicBezTo>
                  <a:pt x="9224" y="409"/>
                  <a:pt x="9186" y="430"/>
                  <a:pt x="9186" y="430"/>
                </a:cubicBezTo>
                <a:cubicBezTo>
                  <a:pt x="9186" y="929"/>
                  <a:pt x="9186" y="929"/>
                  <a:pt x="9186" y="929"/>
                </a:cubicBezTo>
                <a:cubicBezTo>
                  <a:pt x="9018" y="929"/>
                  <a:pt x="9018" y="929"/>
                  <a:pt x="9018" y="929"/>
                </a:cubicBezTo>
                <a:cubicBezTo>
                  <a:pt x="9018" y="315"/>
                  <a:pt x="9018" y="315"/>
                  <a:pt x="9018" y="315"/>
                </a:cubicBezTo>
                <a:cubicBezTo>
                  <a:pt x="9181" y="315"/>
                  <a:pt x="9181" y="315"/>
                  <a:pt x="9181" y="315"/>
                </a:cubicBezTo>
                <a:cubicBezTo>
                  <a:pt x="9181" y="377"/>
                  <a:pt x="9181" y="377"/>
                  <a:pt x="9181" y="377"/>
                </a:cubicBezTo>
                <a:cubicBezTo>
                  <a:pt x="9181" y="377"/>
                  <a:pt x="9234" y="301"/>
                  <a:pt x="9365" y="301"/>
                </a:cubicBezTo>
                <a:cubicBezTo>
                  <a:pt x="9493" y="301"/>
                  <a:pt x="9544" y="376"/>
                  <a:pt x="9558" y="438"/>
                </a:cubicBezTo>
                <a:cubicBezTo>
                  <a:pt x="9568" y="481"/>
                  <a:pt x="9568" y="531"/>
                  <a:pt x="9568" y="558"/>
                </a:cubicBezTo>
                <a:cubicBezTo>
                  <a:pt x="9568" y="929"/>
                  <a:pt x="9568" y="929"/>
                  <a:pt x="9568" y="929"/>
                </a:cubicBezTo>
                <a:lnTo>
                  <a:pt x="9398" y="929"/>
                </a:lnTo>
                <a:close/>
                <a:moveTo>
                  <a:pt x="10157" y="431"/>
                </a:moveTo>
                <a:cubicBezTo>
                  <a:pt x="10157" y="431"/>
                  <a:pt x="10117" y="402"/>
                  <a:pt x="10046" y="402"/>
                </a:cubicBezTo>
                <a:cubicBezTo>
                  <a:pt x="9923" y="402"/>
                  <a:pt x="9871" y="475"/>
                  <a:pt x="9871" y="619"/>
                </a:cubicBezTo>
                <a:cubicBezTo>
                  <a:pt x="9871" y="718"/>
                  <a:pt x="9906" y="838"/>
                  <a:pt x="10045" y="838"/>
                </a:cubicBezTo>
                <a:cubicBezTo>
                  <a:pt x="10096" y="838"/>
                  <a:pt x="10138" y="821"/>
                  <a:pt x="10158" y="810"/>
                </a:cubicBezTo>
                <a:cubicBezTo>
                  <a:pt x="10189" y="903"/>
                  <a:pt x="10189" y="903"/>
                  <a:pt x="10189" y="903"/>
                </a:cubicBezTo>
                <a:cubicBezTo>
                  <a:pt x="10189" y="903"/>
                  <a:pt x="10130" y="939"/>
                  <a:pt x="9998" y="939"/>
                </a:cubicBezTo>
                <a:cubicBezTo>
                  <a:pt x="9796" y="939"/>
                  <a:pt x="9698" y="809"/>
                  <a:pt x="9698" y="634"/>
                </a:cubicBezTo>
                <a:cubicBezTo>
                  <a:pt x="9698" y="561"/>
                  <a:pt x="9715" y="491"/>
                  <a:pt x="9751" y="435"/>
                </a:cubicBezTo>
                <a:cubicBezTo>
                  <a:pt x="9800" y="358"/>
                  <a:pt x="9887" y="303"/>
                  <a:pt x="10025" y="303"/>
                </a:cubicBezTo>
                <a:cubicBezTo>
                  <a:pt x="10127" y="303"/>
                  <a:pt x="10190" y="335"/>
                  <a:pt x="10190" y="335"/>
                </a:cubicBezTo>
                <a:lnTo>
                  <a:pt x="10157" y="431"/>
                </a:lnTo>
                <a:close/>
                <a:moveTo>
                  <a:pt x="10421" y="633"/>
                </a:moveTo>
                <a:cubicBezTo>
                  <a:pt x="10421" y="636"/>
                  <a:pt x="10421" y="645"/>
                  <a:pt x="10421" y="645"/>
                </a:cubicBezTo>
                <a:cubicBezTo>
                  <a:pt x="10421" y="765"/>
                  <a:pt x="10499" y="838"/>
                  <a:pt x="10618" y="838"/>
                </a:cubicBezTo>
                <a:cubicBezTo>
                  <a:pt x="10702" y="838"/>
                  <a:pt x="10748" y="810"/>
                  <a:pt x="10748" y="810"/>
                </a:cubicBezTo>
                <a:cubicBezTo>
                  <a:pt x="10781" y="903"/>
                  <a:pt x="10781" y="903"/>
                  <a:pt x="10781" y="903"/>
                </a:cubicBezTo>
                <a:cubicBezTo>
                  <a:pt x="10781" y="903"/>
                  <a:pt x="10714" y="939"/>
                  <a:pt x="10570" y="939"/>
                </a:cubicBezTo>
                <a:cubicBezTo>
                  <a:pt x="10402" y="939"/>
                  <a:pt x="10250" y="869"/>
                  <a:pt x="10250" y="623"/>
                </a:cubicBezTo>
                <a:cubicBezTo>
                  <a:pt x="10250" y="508"/>
                  <a:pt x="10294" y="303"/>
                  <a:pt x="10543" y="303"/>
                </a:cubicBezTo>
                <a:cubicBezTo>
                  <a:pt x="10664" y="303"/>
                  <a:pt x="10728" y="347"/>
                  <a:pt x="10766" y="414"/>
                </a:cubicBezTo>
                <a:cubicBezTo>
                  <a:pt x="10800" y="474"/>
                  <a:pt x="10804" y="556"/>
                  <a:pt x="10804" y="623"/>
                </a:cubicBezTo>
                <a:cubicBezTo>
                  <a:pt x="10804" y="624"/>
                  <a:pt x="10804" y="630"/>
                  <a:pt x="10804" y="633"/>
                </a:cubicBezTo>
                <a:lnTo>
                  <a:pt x="10421" y="633"/>
                </a:lnTo>
                <a:close/>
                <a:moveTo>
                  <a:pt x="10637" y="521"/>
                </a:moveTo>
                <a:cubicBezTo>
                  <a:pt x="10637" y="430"/>
                  <a:pt x="10603" y="384"/>
                  <a:pt x="10531" y="384"/>
                </a:cubicBezTo>
                <a:cubicBezTo>
                  <a:pt x="10471" y="384"/>
                  <a:pt x="10442" y="420"/>
                  <a:pt x="10429" y="475"/>
                </a:cubicBezTo>
                <a:cubicBezTo>
                  <a:pt x="10422" y="505"/>
                  <a:pt x="10422" y="537"/>
                  <a:pt x="10422" y="547"/>
                </a:cubicBezTo>
                <a:cubicBezTo>
                  <a:pt x="10637" y="547"/>
                  <a:pt x="10637" y="547"/>
                  <a:pt x="10637" y="547"/>
                </a:cubicBezTo>
                <a:lnTo>
                  <a:pt x="10637" y="521"/>
                </a:lnTo>
                <a:close/>
                <a:moveTo>
                  <a:pt x="11092" y="939"/>
                </a:moveTo>
                <a:cubicBezTo>
                  <a:pt x="10950" y="939"/>
                  <a:pt x="10884" y="903"/>
                  <a:pt x="10884" y="903"/>
                </a:cubicBezTo>
                <a:cubicBezTo>
                  <a:pt x="10918" y="807"/>
                  <a:pt x="10918" y="807"/>
                  <a:pt x="10918" y="807"/>
                </a:cubicBezTo>
                <a:cubicBezTo>
                  <a:pt x="10918" y="807"/>
                  <a:pt x="10973" y="840"/>
                  <a:pt x="11074" y="840"/>
                </a:cubicBezTo>
                <a:cubicBezTo>
                  <a:pt x="11140" y="840"/>
                  <a:pt x="11176" y="817"/>
                  <a:pt x="11176" y="772"/>
                </a:cubicBezTo>
                <a:cubicBezTo>
                  <a:pt x="11176" y="736"/>
                  <a:pt x="11159" y="725"/>
                  <a:pt x="11118" y="702"/>
                </a:cubicBezTo>
                <a:cubicBezTo>
                  <a:pt x="11028" y="653"/>
                  <a:pt x="11028" y="653"/>
                  <a:pt x="11028" y="653"/>
                </a:cubicBezTo>
                <a:cubicBezTo>
                  <a:pt x="10948" y="609"/>
                  <a:pt x="10906" y="564"/>
                  <a:pt x="10906" y="478"/>
                </a:cubicBezTo>
                <a:cubicBezTo>
                  <a:pt x="10906" y="361"/>
                  <a:pt x="10990" y="303"/>
                  <a:pt x="11126" y="303"/>
                </a:cubicBezTo>
                <a:cubicBezTo>
                  <a:pt x="11248" y="303"/>
                  <a:pt x="11315" y="335"/>
                  <a:pt x="11315" y="335"/>
                </a:cubicBezTo>
                <a:cubicBezTo>
                  <a:pt x="11281" y="431"/>
                  <a:pt x="11281" y="431"/>
                  <a:pt x="11281" y="431"/>
                </a:cubicBezTo>
                <a:cubicBezTo>
                  <a:pt x="11281" y="431"/>
                  <a:pt x="11225" y="399"/>
                  <a:pt x="11148" y="399"/>
                </a:cubicBezTo>
                <a:cubicBezTo>
                  <a:pt x="11098" y="399"/>
                  <a:pt x="11053" y="412"/>
                  <a:pt x="11053" y="459"/>
                </a:cubicBezTo>
                <a:cubicBezTo>
                  <a:pt x="11053" y="497"/>
                  <a:pt x="11076" y="509"/>
                  <a:pt x="11125" y="534"/>
                </a:cubicBezTo>
                <a:cubicBezTo>
                  <a:pt x="11213" y="579"/>
                  <a:pt x="11213" y="579"/>
                  <a:pt x="11213" y="579"/>
                </a:cubicBezTo>
                <a:cubicBezTo>
                  <a:pt x="11287" y="617"/>
                  <a:pt x="11328" y="664"/>
                  <a:pt x="11328" y="747"/>
                </a:cubicBezTo>
                <a:cubicBezTo>
                  <a:pt x="11328" y="887"/>
                  <a:pt x="11219" y="939"/>
                  <a:pt x="11092" y="9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4724952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7" r:id="rId3"/>
    <p:sldLayoutId id="2147483668" r:id="rId4"/>
    <p:sldLayoutId id="2147483669" r:id="rId5"/>
    <p:sldLayoutId id="2147483650" r:id="rId6"/>
    <p:sldLayoutId id="2147483652" r:id="rId7"/>
    <p:sldLayoutId id="2147483653" r:id="rId8"/>
    <p:sldLayoutId id="2147483654" r:id="rId9"/>
    <p:sldLayoutId id="2147483655" r:id="rId10"/>
    <p:sldLayoutId id="2147483651" r:id="rId11"/>
    <p:sldLayoutId id="2147483665" r:id="rId12"/>
    <p:sldLayoutId id="2147483666" r:id="rId13"/>
    <p:sldLayoutId id="2147483662" r:id="rId14"/>
    <p:sldLayoutId id="2147483664" r:id="rId15"/>
    <p:sldLayoutId id="2147483670" r:id="rId16"/>
    <p:sldLayoutId id="2147483671" r:id="rId17"/>
  </p:sldLayoutIdLst>
  <p:hf sldNum="0" hdr="0" dt="0"/>
  <p:txStyles>
    <p:titleStyle>
      <a:lvl1pPr algn="l" defTabSz="4572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3038" indent="-173038" algn="l" defTabSz="457200" rtl="0" eaLnBrk="1" latinLnBrk="0" hangingPunct="1">
        <a:lnSpc>
          <a:spcPct val="95000"/>
        </a:lnSpc>
        <a:spcBef>
          <a:spcPts val="600"/>
        </a:spcBef>
        <a:buClr>
          <a:schemeClr val="accent1"/>
        </a:buClr>
        <a:buSzPct val="110000"/>
        <a:buFont typeface="Wingdings" charset="2"/>
        <a:buChar char="§"/>
        <a:defRPr sz="1600" kern="1200">
          <a:solidFill>
            <a:schemeClr val="tx1"/>
          </a:solidFill>
          <a:latin typeface="+mn-lt"/>
          <a:ea typeface="+mn-ea"/>
          <a:cs typeface="+mn-cs"/>
        </a:defRPr>
      </a:lvl1pPr>
      <a:lvl2pPr marL="339725" indent="-166688" algn="l" defTabSz="457200" rtl="0" eaLnBrk="1" latinLnBrk="0" hangingPunct="1">
        <a:lnSpc>
          <a:spcPct val="95000"/>
        </a:lnSpc>
        <a:spcBef>
          <a:spcPts val="600"/>
        </a:spcBef>
        <a:buClr>
          <a:schemeClr val="accent1"/>
        </a:buClr>
        <a:buFont typeface="Arial"/>
        <a:buChar char="–"/>
        <a:defRPr sz="1500" kern="1200">
          <a:solidFill>
            <a:schemeClr val="tx1"/>
          </a:solidFill>
          <a:latin typeface="+mn-lt"/>
          <a:ea typeface="+mn-ea"/>
          <a:cs typeface="+mn-cs"/>
        </a:defRPr>
      </a:lvl2pPr>
      <a:lvl3pPr marL="512763" indent="-173038" algn="l" defTabSz="457200" rtl="0" eaLnBrk="1" latinLnBrk="0" hangingPunct="1">
        <a:lnSpc>
          <a:spcPct val="95000"/>
        </a:lnSpc>
        <a:spcBef>
          <a:spcPts val="600"/>
        </a:spcBef>
        <a:buClr>
          <a:schemeClr val="accent1"/>
        </a:buClr>
        <a:buSzPct val="110000"/>
        <a:buFont typeface="Wingdings" charset="2"/>
        <a:buChar char="§"/>
        <a:defRPr sz="1500" kern="1200">
          <a:solidFill>
            <a:schemeClr val="tx1"/>
          </a:solidFill>
          <a:latin typeface="+mn-lt"/>
          <a:ea typeface="+mn-ea"/>
          <a:cs typeface="+mn-cs"/>
        </a:defRPr>
      </a:lvl3pPr>
      <a:lvl4pPr marL="685800" indent="-173038" algn="l" defTabSz="457200" rtl="0" eaLnBrk="1" latinLnBrk="0" hangingPunct="1">
        <a:lnSpc>
          <a:spcPct val="95000"/>
        </a:lnSpc>
        <a:spcBef>
          <a:spcPts val="600"/>
        </a:spcBef>
        <a:buClr>
          <a:schemeClr val="accent1"/>
        </a:buClr>
        <a:buFont typeface="Arial"/>
        <a:buChar char="–"/>
        <a:defRPr sz="1500" kern="1200">
          <a:solidFill>
            <a:schemeClr val="tx1"/>
          </a:solidFill>
          <a:latin typeface="+mn-lt"/>
          <a:ea typeface="+mn-ea"/>
          <a:cs typeface="+mn-cs"/>
        </a:defRPr>
      </a:lvl4pPr>
      <a:lvl5pPr marL="858838" indent="-173038" algn="l" defTabSz="457200" rtl="0" eaLnBrk="1" latinLnBrk="0" hangingPunct="1">
        <a:lnSpc>
          <a:spcPct val="95000"/>
        </a:lnSpc>
        <a:spcBef>
          <a:spcPts val="600"/>
        </a:spcBef>
        <a:buClr>
          <a:schemeClr val="accent1"/>
        </a:buClr>
        <a:buSzPct val="110000"/>
        <a:buFont typeface="Wingdings" charset="2"/>
        <a:buChar char="§"/>
        <a:defRPr sz="15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ifu.edwards.com/" TargetMode="External"/><Relationship Id="rId2" Type="http://schemas.openxmlformats.org/officeDocument/2006/relationships/hyperlink" Target="https://bit.ly/2Kr2pRZ"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F38D2B-776A-49F1-A435-268DDA7616B3}"/>
              </a:ext>
            </a:extLst>
          </p:cNvPr>
          <p:cNvSpPr>
            <a:spLocks noGrp="1"/>
          </p:cNvSpPr>
          <p:nvPr>
            <p:ph type="ctrTitle"/>
          </p:nvPr>
        </p:nvSpPr>
        <p:spPr/>
        <p:txBody>
          <a:bodyPr>
            <a:normAutofit fontScale="90000"/>
          </a:bodyPr>
          <a:lstStyle/>
          <a:p>
            <a:br>
              <a:rPr lang="en-GB" dirty="0"/>
            </a:br>
            <a:r>
              <a:rPr lang="en-GB" dirty="0"/>
              <a:t>Conduction disturbances following surgical aortic valves replacement with rapid-deployment bioprosthesis </a:t>
            </a:r>
          </a:p>
        </p:txBody>
      </p:sp>
      <p:sp>
        <p:nvSpPr>
          <p:cNvPr id="6" name="Subtitle 5">
            <a:extLst>
              <a:ext uri="{FF2B5EF4-FFF2-40B4-BE49-F238E27FC236}">
                <a16:creationId xmlns:a16="http://schemas.microsoft.com/office/drawing/2014/main" id="{61B4E9F9-898D-4836-AC7B-F63D3D2C1211}"/>
              </a:ext>
            </a:extLst>
          </p:cNvPr>
          <p:cNvSpPr>
            <a:spLocks noGrp="1"/>
          </p:cNvSpPr>
          <p:nvPr>
            <p:ph type="subTitle" idx="1"/>
          </p:nvPr>
        </p:nvSpPr>
        <p:spPr/>
        <p:txBody>
          <a:bodyPr>
            <a:noAutofit/>
          </a:bodyPr>
          <a:lstStyle/>
          <a:p>
            <a:pPr>
              <a:lnSpc>
                <a:spcPct val="120000"/>
              </a:lnSpc>
            </a:pPr>
            <a:r>
              <a:rPr lang="en-GB" sz="1700" dirty="0"/>
              <a:t>Coti I </a:t>
            </a:r>
            <a:r>
              <a:rPr lang="en-GB" sz="1700" i="1" dirty="0"/>
              <a:t>et al. J Thor </a:t>
            </a:r>
            <a:r>
              <a:rPr lang="en-GB" sz="1700" i="1" dirty="0" err="1"/>
              <a:t>Cardiovas</a:t>
            </a:r>
            <a:r>
              <a:rPr lang="en-GB" sz="1700" i="1" dirty="0"/>
              <a:t> Surg</a:t>
            </a:r>
            <a:r>
              <a:rPr lang="en-GB" sz="1700" dirty="0"/>
              <a:t>. 2020; </a:t>
            </a:r>
          </a:p>
          <a:p>
            <a:pPr>
              <a:lnSpc>
                <a:spcPct val="120000"/>
              </a:lnSpc>
            </a:pPr>
            <a:r>
              <a:rPr lang="en-GB" sz="1700" dirty="0" err="1"/>
              <a:t>doi</a:t>
            </a:r>
            <a:r>
              <a:rPr lang="en-GB" sz="1700" dirty="0"/>
              <a:t>: 10.1016/j.jtcvs.2020.01.083</a:t>
            </a:r>
          </a:p>
          <a:p>
            <a:br>
              <a:rPr lang="en-GB" sz="1700" dirty="0"/>
            </a:br>
            <a:endParaRPr lang="en-GB" sz="1700" dirty="0"/>
          </a:p>
        </p:txBody>
      </p:sp>
    </p:spTree>
    <p:extLst>
      <p:ext uri="{BB962C8B-B14F-4D97-AF65-F5344CB8AC3E}">
        <p14:creationId xmlns:p14="http://schemas.microsoft.com/office/powerpoint/2010/main" val="385413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57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5AB8-6AC0-477B-A951-0FEC03329BB6}"/>
              </a:ext>
            </a:extLst>
          </p:cNvPr>
          <p:cNvSpPr>
            <a:spLocks noGrp="1"/>
          </p:cNvSpPr>
          <p:nvPr>
            <p:ph type="title"/>
          </p:nvPr>
        </p:nvSpPr>
        <p:spPr/>
        <p:txBody>
          <a:bodyPr/>
          <a:lstStyle/>
          <a:p>
            <a:r>
              <a:rPr lang="en-GB" dirty="0"/>
              <a:t>Study details</a:t>
            </a:r>
          </a:p>
        </p:txBody>
      </p:sp>
      <p:sp>
        <p:nvSpPr>
          <p:cNvPr id="3" name="Content Placeholder 2">
            <a:extLst>
              <a:ext uri="{FF2B5EF4-FFF2-40B4-BE49-F238E27FC236}">
                <a16:creationId xmlns:a16="http://schemas.microsoft.com/office/drawing/2014/main" id="{F73E0CC2-55FF-485F-BC8F-CFA0C1F9C744}"/>
              </a:ext>
            </a:extLst>
          </p:cNvPr>
          <p:cNvSpPr>
            <a:spLocks noGrp="1"/>
          </p:cNvSpPr>
          <p:nvPr>
            <p:ph idx="1"/>
          </p:nvPr>
        </p:nvSpPr>
        <p:spPr/>
        <p:txBody>
          <a:bodyPr>
            <a:normAutofit/>
          </a:bodyPr>
          <a:lstStyle/>
          <a:p>
            <a:pPr>
              <a:lnSpc>
                <a:spcPct val="120000"/>
              </a:lnSpc>
            </a:pPr>
            <a:r>
              <a:rPr lang="en-GB" b="1" dirty="0">
                <a:solidFill>
                  <a:schemeClr val="accent1"/>
                </a:solidFill>
              </a:rPr>
              <a:t>Aim:</a:t>
            </a:r>
            <a:r>
              <a:rPr lang="en-GB" dirty="0">
                <a:solidFill>
                  <a:schemeClr val="accent1"/>
                </a:solidFill>
              </a:rPr>
              <a:t> </a:t>
            </a:r>
            <a:r>
              <a:rPr lang="en-GB" sz="1400" dirty="0"/>
              <a:t>To assess postoperative conduction disturbances in patients who have undergone RD-AVR with the EDWARDS INTUITY valve system, and to determine underlying risk factors that lead to PPI</a:t>
            </a:r>
          </a:p>
          <a:p>
            <a:pPr>
              <a:lnSpc>
                <a:spcPct val="120000"/>
              </a:lnSpc>
            </a:pPr>
            <a:r>
              <a:rPr lang="en-GB" b="1" dirty="0">
                <a:solidFill>
                  <a:schemeClr val="accent1"/>
                </a:solidFill>
              </a:rPr>
              <a:t>Study type: </a:t>
            </a:r>
            <a:r>
              <a:rPr lang="en-GB" sz="1400" dirty="0"/>
              <a:t>Prospective, single-centre, real-world experience</a:t>
            </a:r>
            <a:endParaRPr lang="en-GB" sz="1500" dirty="0"/>
          </a:p>
          <a:p>
            <a:pPr lvl="0"/>
            <a:r>
              <a:rPr lang="en-GB" b="1" dirty="0">
                <a:solidFill>
                  <a:schemeClr val="accent1"/>
                </a:solidFill>
              </a:rPr>
              <a:t>Endpoints: </a:t>
            </a:r>
          </a:p>
          <a:p>
            <a:pPr lvl="1"/>
            <a:r>
              <a:rPr lang="en-GB" sz="1400" dirty="0"/>
              <a:t>Primary endpoint: </a:t>
            </a:r>
          </a:p>
          <a:p>
            <a:pPr lvl="2"/>
            <a:r>
              <a:rPr lang="en-GB" sz="1400" dirty="0"/>
              <a:t>Early PPI after RD-AVR</a:t>
            </a:r>
          </a:p>
          <a:p>
            <a:pPr lvl="1"/>
            <a:r>
              <a:rPr lang="en-GB" sz="1400" dirty="0"/>
              <a:t>Secondary endpoints: </a:t>
            </a:r>
          </a:p>
          <a:p>
            <a:pPr lvl="2"/>
            <a:r>
              <a:rPr lang="en-GB" sz="1400" dirty="0"/>
              <a:t>Overall occurrence of PPI</a:t>
            </a:r>
          </a:p>
          <a:p>
            <a:pPr lvl="2"/>
            <a:r>
              <a:rPr lang="en-GB" sz="1400" dirty="0"/>
              <a:t>New-onset conduction disturbances (atrioventricular or intraventricular)</a:t>
            </a:r>
          </a:p>
          <a:p>
            <a:pPr lvl="1"/>
            <a:r>
              <a:rPr lang="en-GB" sz="1400" dirty="0"/>
              <a:t>Mortality</a:t>
            </a:r>
          </a:p>
        </p:txBody>
      </p:sp>
      <p:sp>
        <p:nvSpPr>
          <p:cNvPr id="4" name="Footer Placeholder 3">
            <a:extLst>
              <a:ext uri="{FF2B5EF4-FFF2-40B4-BE49-F238E27FC236}">
                <a16:creationId xmlns:a16="http://schemas.microsoft.com/office/drawing/2014/main" id="{26EC08C7-6DE8-47C0-AF80-E72FED40757D}"/>
              </a:ext>
            </a:extLst>
          </p:cNvPr>
          <p:cNvSpPr>
            <a:spLocks noGrp="1"/>
          </p:cNvSpPr>
          <p:nvPr>
            <p:ph type="ftr" sz="quarter" idx="11"/>
          </p:nvPr>
        </p:nvSpPr>
        <p:spPr>
          <a:xfrm>
            <a:off x="464714" y="4929124"/>
            <a:ext cx="7131621" cy="219456"/>
          </a:xfrm>
        </p:spPr>
        <p:txBody>
          <a:bodyPr/>
          <a:lstStyle/>
          <a:p>
            <a:r>
              <a:rPr lang="en-GB" dirty="0"/>
              <a:t>PPI: permanent pacemaker implantation; RD-AVR: rapid deployment aortic valve replacement; </a:t>
            </a:r>
            <a:endParaRPr lang="en-US" dirty="0"/>
          </a:p>
        </p:txBody>
      </p:sp>
    </p:spTree>
    <p:extLst>
      <p:ext uri="{BB962C8B-B14F-4D97-AF65-F5344CB8AC3E}">
        <p14:creationId xmlns:p14="http://schemas.microsoft.com/office/powerpoint/2010/main" val="227866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5AB8-6AC0-477B-A951-0FEC03329BB6}"/>
              </a:ext>
            </a:extLst>
          </p:cNvPr>
          <p:cNvSpPr>
            <a:spLocks noGrp="1"/>
          </p:cNvSpPr>
          <p:nvPr>
            <p:ph type="title"/>
          </p:nvPr>
        </p:nvSpPr>
        <p:spPr/>
        <p:txBody>
          <a:bodyPr/>
          <a:lstStyle/>
          <a:p>
            <a:r>
              <a:rPr lang="en-GB" dirty="0"/>
              <a:t>Study details (1/2)</a:t>
            </a:r>
          </a:p>
        </p:txBody>
      </p:sp>
      <p:sp>
        <p:nvSpPr>
          <p:cNvPr id="3" name="Content Placeholder 2">
            <a:extLst>
              <a:ext uri="{FF2B5EF4-FFF2-40B4-BE49-F238E27FC236}">
                <a16:creationId xmlns:a16="http://schemas.microsoft.com/office/drawing/2014/main" id="{F73E0CC2-55FF-485F-BC8F-CFA0C1F9C744}"/>
              </a:ext>
            </a:extLst>
          </p:cNvPr>
          <p:cNvSpPr>
            <a:spLocks noGrp="1"/>
          </p:cNvSpPr>
          <p:nvPr>
            <p:ph idx="1"/>
          </p:nvPr>
        </p:nvSpPr>
        <p:spPr/>
        <p:txBody>
          <a:bodyPr>
            <a:normAutofit/>
          </a:bodyPr>
          <a:lstStyle/>
          <a:p>
            <a:r>
              <a:rPr lang="en-GB" b="1" dirty="0">
                <a:solidFill>
                  <a:schemeClr val="accent1"/>
                </a:solidFill>
              </a:rPr>
              <a:t>Methods:</a:t>
            </a:r>
          </a:p>
          <a:p>
            <a:pPr lvl="1"/>
            <a:r>
              <a:rPr lang="en-GB" sz="1400" dirty="0"/>
              <a:t>663 patients underwent RD-AVR between May 2010 and April 2019 in a prospective database</a:t>
            </a:r>
          </a:p>
          <a:p>
            <a:pPr lvl="1"/>
            <a:r>
              <a:rPr lang="en-GB" sz="1400" dirty="0"/>
              <a:t>Patients with pre-existing pacemakers were excluded</a:t>
            </a:r>
          </a:p>
          <a:p>
            <a:pPr lvl="1"/>
            <a:r>
              <a:rPr lang="en-GB" sz="1400" dirty="0"/>
              <a:t>Electrocardiography was used to assess conduction disturbances during the procedure at             3 months and 1, 3 and 5 years, postoperatively</a:t>
            </a:r>
          </a:p>
          <a:p>
            <a:pPr lvl="1"/>
            <a:r>
              <a:rPr lang="en-GB" sz="1400" dirty="0"/>
              <a:t>Clinical follow-up by telephone interviews: 2, 4 and 7 years, postoperatively</a:t>
            </a:r>
          </a:p>
          <a:p>
            <a:pPr lvl="1"/>
            <a:r>
              <a:rPr lang="en-GB" sz="1400" dirty="0"/>
              <a:t>Median follow-up: 20 months (IQR 11─41 months; total duration up to 9 years)</a:t>
            </a:r>
          </a:p>
          <a:p>
            <a:pPr lvl="1"/>
            <a:endParaRPr lang="en-GB" dirty="0"/>
          </a:p>
          <a:p>
            <a:pPr lvl="1"/>
            <a:endParaRPr lang="en-GB" dirty="0"/>
          </a:p>
        </p:txBody>
      </p:sp>
      <p:sp>
        <p:nvSpPr>
          <p:cNvPr id="4" name="Footer Placeholder 3">
            <a:extLst>
              <a:ext uri="{FF2B5EF4-FFF2-40B4-BE49-F238E27FC236}">
                <a16:creationId xmlns:a16="http://schemas.microsoft.com/office/drawing/2014/main" id="{26EC08C7-6DE8-47C0-AF80-E72FED40757D}"/>
              </a:ext>
            </a:extLst>
          </p:cNvPr>
          <p:cNvSpPr>
            <a:spLocks noGrp="1"/>
          </p:cNvSpPr>
          <p:nvPr>
            <p:ph type="ftr" sz="quarter" idx="11"/>
          </p:nvPr>
        </p:nvSpPr>
        <p:spPr>
          <a:xfrm>
            <a:off x="464714" y="4929124"/>
            <a:ext cx="7131621" cy="219456"/>
          </a:xfrm>
        </p:spPr>
        <p:txBody>
          <a:bodyPr/>
          <a:lstStyle/>
          <a:p>
            <a:br>
              <a:rPr lang="en-GB" dirty="0"/>
            </a:br>
            <a:r>
              <a:rPr lang="en-GB" dirty="0"/>
              <a:t>CABG: coronary artery bypass grafting; IQR: interquartile range; RD-AVR: rapid deployment aortic valve replacement </a:t>
            </a:r>
          </a:p>
          <a:p>
            <a:endParaRPr lang="en-US" dirty="0"/>
          </a:p>
        </p:txBody>
      </p:sp>
    </p:spTree>
    <p:extLst>
      <p:ext uri="{BB962C8B-B14F-4D97-AF65-F5344CB8AC3E}">
        <p14:creationId xmlns:p14="http://schemas.microsoft.com/office/powerpoint/2010/main" val="341211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5AB8-6AC0-477B-A951-0FEC03329BB6}"/>
              </a:ext>
            </a:extLst>
          </p:cNvPr>
          <p:cNvSpPr>
            <a:spLocks noGrp="1"/>
          </p:cNvSpPr>
          <p:nvPr>
            <p:ph type="title"/>
          </p:nvPr>
        </p:nvSpPr>
        <p:spPr/>
        <p:txBody>
          <a:bodyPr/>
          <a:lstStyle/>
          <a:p>
            <a:r>
              <a:rPr lang="en-GB" dirty="0"/>
              <a:t>Study details (2/2)</a:t>
            </a:r>
          </a:p>
        </p:txBody>
      </p:sp>
      <p:sp>
        <p:nvSpPr>
          <p:cNvPr id="3" name="Content Placeholder 2">
            <a:extLst>
              <a:ext uri="{FF2B5EF4-FFF2-40B4-BE49-F238E27FC236}">
                <a16:creationId xmlns:a16="http://schemas.microsoft.com/office/drawing/2014/main" id="{F73E0CC2-55FF-485F-BC8F-CFA0C1F9C744}"/>
              </a:ext>
            </a:extLst>
          </p:cNvPr>
          <p:cNvSpPr>
            <a:spLocks noGrp="1"/>
          </p:cNvSpPr>
          <p:nvPr>
            <p:ph idx="1"/>
          </p:nvPr>
        </p:nvSpPr>
        <p:spPr/>
        <p:txBody>
          <a:bodyPr>
            <a:normAutofit/>
          </a:bodyPr>
          <a:lstStyle/>
          <a:p>
            <a:r>
              <a:rPr lang="en-GB" b="1" dirty="0">
                <a:solidFill>
                  <a:schemeClr val="accent1"/>
                </a:solidFill>
              </a:rPr>
              <a:t>Methods:</a:t>
            </a:r>
          </a:p>
          <a:p>
            <a:pPr lvl="1"/>
            <a:r>
              <a:rPr lang="en-GB" sz="1400" dirty="0"/>
              <a:t>Univariate and multivariate logistic regression analyses were used to identify baseline PPI predictive factors in the first 14 days following surgery</a:t>
            </a:r>
          </a:p>
          <a:p>
            <a:pPr lvl="1"/>
            <a:r>
              <a:rPr lang="en-GB" sz="1400" dirty="0"/>
              <a:t>These analyses included the following variables:</a:t>
            </a:r>
          </a:p>
          <a:p>
            <a:pPr lvl="2"/>
            <a:r>
              <a:rPr lang="en-GB" sz="1400" dirty="0"/>
              <a:t>Age</a:t>
            </a:r>
          </a:p>
          <a:p>
            <a:pPr lvl="2"/>
            <a:r>
              <a:rPr lang="en-GB" sz="1400" dirty="0"/>
              <a:t>Valve size</a:t>
            </a:r>
          </a:p>
          <a:p>
            <a:pPr lvl="2"/>
            <a:r>
              <a:rPr lang="en-GB" sz="1400" dirty="0"/>
              <a:t>Concomitant procedures</a:t>
            </a:r>
          </a:p>
          <a:p>
            <a:pPr lvl="2"/>
            <a:r>
              <a:rPr lang="en-GB" sz="1400" dirty="0"/>
              <a:t>Concomitant CABG </a:t>
            </a:r>
          </a:p>
          <a:p>
            <a:pPr lvl="2"/>
            <a:r>
              <a:rPr lang="en-GB" sz="1400" dirty="0"/>
              <a:t>Conduction anomalies at baseline</a:t>
            </a:r>
          </a:p>
          <a:p>
            <a:pPr lvl="1"/>
            <a:endParaRPr lang="en-GB" dirty="0"/>
          </a:p>
          <a:p>
            <a:pPr lvl="1"/>
            <a:endParaRPr lang="en-GB" dirty="0"/>
          </a:p>
          <a:p>
            <a:pPr lvl="1"/>
            <a:endParaRPr lang="en-GB" dirty="0"/>
          </a:p>
        </p:txBody>
      </p:sp>
      <p:sp>
        <p:nvSpPr>
          <p:cNvPr id="4" name="Footer Placeholder 3">
            <a:extLst>
              <a:ext uri="{FF2B5EF4-FFF2-40B4-BE49-F238E27FC236}">
                <a16:creationId xmlns:a16="http://schemas.microsoft.com/office/drawing/2014/main" id="{26EC08C7-6DE8-47C0-AF80-E72FED40757D}"/>
              </a:ext>
            </a:extLst>
          </p:cNvPr>
          <p:cNvSpPr>
            <a:spLocks noGrp="1"/>
          </p:cNvSpPr>
          <p:nvPr>
            <p:ph type="ftr" sz="quarter" idx="11"/>
          </p:nvPr>
        </p:nvSpPr>
        <p:spPr>
          <a:xfrm>
            <a:off x="464714" y="4929124"/>
            <a:ext cx="7131621" cy="219456"/>
          </a:xfrm>
        </p:spPr>
        <p:txBody>
          <a:bodyPr/>
          <a:lstStyle/>
          <a:p>
            <a:br>
              <a:rPr lang="en-GB" dirty="0"/>
            </a:br>
            <a:r>
              <a:rPr lang="en-GB" dirty="0"/>
              <a:t>CABG: coronary artery bypass grafting; ECG: electrocardiography; IQR: interquartile range; RD-AVR: rapid deployment aortic valve replacement </a:t>
            </a:r>
          </a:p>
          <a:p>
            <a:endParaRPr lang="en-US" dirty="0"/>
          </a:p>
        </p:txBody>
      </p:sp>
    </p:spTree>
    <p:extLst>
      <p:ext uri="{BB962C8B-B14F-4D97-AF65-F5344CB8AC3E}">
        <p14:creationId xmlns:p14="http://schemas.microsoft.com/office/powerpoint/2010/main" val="99658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dirty="0"/>
              <a:t>Key study results (1/3)</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sz="half" idx="1"/>
          </p:nvPr>
        </p:nvSpPr>
        <p:spPr>
          <a:xfrm>
            <a:off x="548640" y="1188720"/>
            <a:ext cx="3963034" cy="3474720"/>
          </a:xfrm>
        </p:spPr>
        <p:txBody>
          <a:bodyPr>
            <a:normAutofit/>
          </a:bodyPr>
          <a:lstStyle/>
          <a:p>
            <a:r>
              <a:rPr lang="en-GB" b="1" dirty="0">
                <a:solidFill>
                  <a:schemeClr val="accent1"/>
                </a:solidFill>
              </a:rPr>
              <a:t>Patient characteristics </a:t>
            </a:r>
          </a:p>
          <a:p>
            <a:pPr lvl="1"/>
            <a:r>
              <a:rPr lang="en-GB" sz="1400" dirty="0"/>
              <a:t>Average patient age was 73.4 ± 7.8 years</a:t>
            </a:r>
          </a:p>
          <a:p>
            <a:pPr lvl="1"/>
            <a:r>
              <a:rPr lang="en-GB" sz="1400" dirty="0"/>
              <a:t>45.2% patients were female</a:t>
            </a:r>
          </a:p>
          <a:p>
            <a:pPr lvl="1"/>
            <a:r>
              <a:rPr lang="en-GB" sz="1400" dirty="0"/>
              <a:t>Preoperative conduction disturbances:       126 patients (19.0%)</a:t>
            </a:r>
          </a:p>
          <a:p>
            <a:pPr lvl="1"/>
            <a:r>
              <a:rPr lang="en-GB" sz="1400" dirty="0"/>
              <a:t>Mean </a:t>
            </a:r>
            <a:r>
              <a:rPr lang="en-GB" sz="1400" dirty="0" err="1"/>
              <a:t>EuroSCORE</a:t>
            </a:r>
            <a:r>
              <a:rPr lang="en-GB" sz="1400" dirty="0"/>
              <a:t> II was 2.3%</a:t>
            </a:r>
          </a:p>
          <a:p>
            <a:pPr marL="173037" lvl="1" indent="0">
              <a:buNone/>
            </a:pPr>
            <a:r>
              <a:rPr lang="en-GB" sz="1600" dirty="0"/>
              <a:t> </a:t>
            </a:r>
          </a:p>
          <a:p>
            <a:pPr marL="0" indent="0">
              <a:buNone/>
            </a:pPr>
            <a:endParaRPr lang="en-GB" sz="1800" dirty="0"/>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548640" y="4837216"/>
            <a:ext cx="8351810" cy="267494"/>
          </a:xfrm>
        </p:spPr>
        <p:txBody>
          <a:bodyPr/>
          <a:lstStyle/>
          <a:p>
            <a:pPr>
              <a:lnSpc>
                <a:spcPct val="115000"/>
              </a:lnSpc>
            </a:pPr>
            <a:br>
              <a:rPr lang="en-GB" dirty="0"/>
            </a:br>
            <a:br>
              <a:rPr lang="en-GB" dirty="0"/>
            </a:br>
            <a:r>
              <a:rPr lang="en-GB" dirty="0"/>
              <a:t>AVB: atrioventricular block; </a:t>
            </a:r>
            <a:r>
              <a:rPr lang="en-GB" dirty="0" err="1"/>
              <a:t>EuroSCORE</a:t>
            </a:r>
            <a:r>
              <a:rPr lang="en-GB" dirty="0"/>
              <a:t> II: European System for Cardiac Operative Risk Evaluation II score; LAHB: left anterior hemiblock; LBBB: left bundle branch block; RBBB: right bundle branch block</a:t>
            </a:r>
          </a:p>
          <a:p>
            <a:pPr>
              <a:lnSpc>
                <a:spcPct val="115000"/>
              </a:lnSpc>
            </a:pPr>
            <a:endParaRPr lang="en-GB" dirty="0"/>
          </a:p>
        </p:txBody>
      </p:sp>
      <p:sp>
        <p:nvSpPr>
          <p:cNvPr id="8" name="TextBox 7">
            <a:extLst>
              <a:ext uri="{FF2B5EF4-FFF2-40B4-BE49-F238E27FC236}">
                <a16:creationId xmlns:a16="http://schemas.microsoft.com/office/drawing/2014/main" id="{39A4103B-5CA8-41F1-A17E-AFB53EC0A4EC}"/>
              </a:ext>
            </a:extLst>
          </p:cNvPr>
          <p:cNvSpPr txBox="1"/>
          <p:nvPr/>
        </p:nvSpPr>
        <p:spPr>
          <a:xfrm>
            <a:off x="4780824" y="3768352"/>
            <a:ext cx="3353809" cy="200055"/>
          </a:xfrm>
          <a:prstGeom prst="rect">
            <a:avLst/>
          </a:prstGeom>
          <a:noFill/>
        </p:spPr>
        <p:txBody>
          <a:bodyPr wrap="square" rtlCol="0">
            <a:spAutoFit/>
          </a:bodyPr>
          <a:lstStyle/>
          <a:p>
            <a:r>
              <a:rPr lang="en-GB" sz="700" dirty="0"/>
              <a:t>Adapted from Coti </a:t>
            </a:r>
            <a:r>
              <a:rPr lang="en-GB" sz="700" i="1" dirty="0"/>
              <a:t>et al. </a:t>
            </a:r>
            <a:endParaRPr lang="en-GB" sz="700" dirty="0"/>
          </a:p>
        </p:txBody>
      </p:sp>
      <p:pic>
        <p:nvPicPr>
          <p:cNvPr id="6" name="Graphic 5">
            <a:extLst>
              <a:ext uri="{FF2B5EF4-FFF2-40B4-BE49-F238E27FC236}">
                <a16:creationId xmlns:a16="http://schemas.microsoft.com/office/drawing/2014/main" id="{2598701F-D65F-4140-B9B8-DB25F8DD38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60032" y="1188720"/>
            <a:ext cx="3557840" cy="2576366"/>
          </a:xfrm>
          <a:prstGeom prst="rect">
            <a:avLst/>
          </a:prstGeom>
        </p:spPr>
      </p:pic>
    </p:spTree>
    <p:extLst>
      <p:ext uri="{BB962C8B-B14F-4D97-AF65-F5344CB8AC3E}">
        <p14:creationId xmlns:p14="http://schemas.microsoft.com/office/powerpoint/2010/main" val="378128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dirty="0"/>
              <a:t>Key study results (2/3)</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sz="half" idx="1"/>
          </p:nvPr>
        </p:nvSpPr>
        <p:spPr>
          <a:xfrm>
            <a:off x="548640" y="1188720"/>
            <a:ext cx="7551752" cy="3474720"/>
          </a:xfrm>
        </p:spPr>
        <p:txBody>
          <a:bodyPr>
            <a:normAutofit fontScale="92500" lnSpcReduction="20000"/>
          </a:bodyPr>
          <a:lstStyle/>
          <a:p>
            <a:r>
              <a:rPr lang="en-GB" sz="1700" b="1" dirty="0">
                <a:solidFill>
                  <a:schemeClr val="accent1"/>
                </a:solidFill>
              </a:rPr>
              <a:t>Survival analysis </a:t>
            </a:r>
          </a:p>
          <a:p>
            <a:pPr lvl="1"/>
            <a:r>
              <a:rPr lang="en-GB" dirty="0"/>
              <a:t>PPI did not significantly affect survival</a:t>
            </a:r>
          </a:p>
          <a:p>
            <a:pPr lvl="1"/>
            <a:r>
              <a:rPr lang="en-GB" dirty="0"/>
              <a:t>Survival was similar in patients who required PPI in the first 14 days after RD-AVR, and in the patients who did not require it (p=0.60)</a:t>
            </a:r>
          </a:p>
          <a:p>
            <a:pPr lvl="1"/>
            <a:r>
              <a:rPr lang="en-GB" dirty="0"/>
              <a:t>Postoperative survival rates after early PPI: 98%, 86% and 82% at 1 year, 3 years and 5 years</a:t>
            </a:r>
          </a:p>
          <a:p>
            <a:endParaRPr lang="en-GB" b="1" dirty="0">
              <a:solidFill>
                <a:schemeClr val="accent1"/>
              </a:solidFill>
            </a:endParaRPr>
          </a:p>
          <a:p>
            <a:r>
              <a:rPr lang="en-GB" sz="1700" b="1" dirty="0">
                <a:solidFill>
                  <a:schemeClr val="accent1"/>
                </a:solidFill>
              </a:rPr>
              <a:t>Postoperative bundle branch block </a:t>
            </a:r>
          </a:p>
          <a:p>
            <a:pPr lvl="1"/>
            <a:r>
              <a:rPr lang="en-GB" dirty="0"/>
              <a:t>LBBB before discharge occurred in 206 (31.1%) patients</a:t>
            </a:r>
          </a:p>
          <a:p>
            <a:pPr lvl="2"/>
            <a:r>
              <a:rPr lang="en-GB" dirty="0"/>
              <a:t>LBBB was transient in 36 (5.4%) of these patients</a:t>
            </a:r>
          </a:p>
          <a:p>
            <a:pPr lvl="1"/>
            <a:r>
              <a:rPr lang="en-GB" dirty="0"/>
              <a:t>RBBB before discharge occurred in 11 (1.7%) patients</a:t>
            </a:r>
          </a:p>
          <a:p>
            <a:pPr lvl="1"/>
            <a:endParaRPr lang="en-GB" sz="1400" b="1" dirty="0">
              <a:solidFill>
                <a:schemeClr val="accent1"/>
              </a:solidFill>
            </a:endParaRPr>
          </a:p>
          <a:p>
            <a:endParaRPr lang="en-GB" sz="1800" b="1" dirty="0">
              <a:solidFill>
                <a:schemeClr val="accent1"/>
              </a:solidFill>
            </a:endParaRPr>
          </a:p>
          <a:p>
            <a:pPr marL="173037" lvl="1" indent="0">
              <a:buNone/>
            </a:pPr>
            <a:r>
              <a:rPr lang="en-GB" sz="1600" dirty="0"/>
              <a:t> </a:t>
            </a:r>
          </a:p>
          <a:p>
            <a:pPr marL="0" indent="0">
              <a:buNone/>
            </a:pPr>
            <a:endParaRPr lang="en-GB" sz="1800" dirty="0"/>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548640" y="4837216"/>
            <a:ext cx="8351810" cy="267494"/>
          </a:xfrm>
        </p:spPr>
        <p:txBody>
          <a:bodyPr/>
          <a:lstStyle/>
          <a:p>
            <a:pPr>
              <a:lnSpc>
                <a:spcPct val="115000"/>
              </a:lnSpc>
            </a:pPr>
            <a:br>
              <a:rPr lang="en-GB" dirty="0"/>
            </a:br>
            <a:br>
              <a:rPr lang="en-GB" dirty="0"/>
            </a:br>
            <a:r>
              <a:rPr lang="en-GB" dirty="0"/>
              <a:t>AVB: atrioventricular block; </a:t>
            </a:r>
            <a:r>
              <a:rPr lang="en-GB" dirty="0" err="1"/>
              <a:t>EuroSCORE</a:t>
            </a:r>
            <a:r>
              <a:rPr lang="en-GB" dirty="0"/>
              <a:t> II: European System for Cardiac Operative Risk Evaluation II score; LAHB: left anterior hemiblock; LBBB: left bundle branch block; RBBB: right bundle branch block</a:t>
            </a:r>
          </a:p>
          <a:p>
            <a:pPr>
              <a:lnSpc>
                <a:spcPct val="115000"/>
              </a:lnSpc>
            </a:pPr>
            <a:endParaRPr lang="en-GB" dirty="0"/>
          </a:p>
        </p:txBody>
      </p:sp>
    </p:spTree>
    <p:extLst>
      <p:ext uri="{BB962C8B-B14F-4D97-AF65-F5344CB8AC3E}">
        <p14:creationId xmlns:p14="http://schemas.microsoft.com/office/powerpoint/2010/main" val="423058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dirty="0"/>
              <a:t>Key study results (3/3)</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idx="1"/>
          </p:nvPr>
        </p:nvSpPr>
        <p:spPr>
          <a:xfrm>
            <a:off x="548640" y="1188720"/>
            <a:ext cx="4383400" cy="3474720"/>
          </a:xfrm>
        </p:spPr>
        <p:txBody>
          <a:bodyPr>
            <a:normAutofit/>
          </a:bodyPr>
          <a:lstStyle/>
          <a:p>
            <a:r>
              <a:rPr lang="en-GB" b="1" dirty="0">
                <a:solidFill>
                  <a:schemeClr val="accent1"/>
                </a:solidFill>
              </a:rPr>
              <a:t>PPI analysis </a:t>
            </a:r>
          </a:p>
          <a:p>
            <a:pPr lvl="1"/>
            <a:r>
              <a:rPr lang="en-GB" sz="1400" dirty="0"/>
              <a:t>In the first 14 days after RD-AVR, 61 patients required PPI </a:t>
            </a:r>
          </a:p>
          <a:p>
            <a:pPr lvl="2"/>
            <a:r>
              <a:rPr lang="en-GB" sz="1400" dirty="0"/>
              <a:t>Of these patients, 34 (5.1%) had no baseline conduction disturbances </a:t>
            </a:r>
          </a:p>
          <a:p>
            <a:pPr lvl="1"/>
            <a:r>
              <a:rPr lang="en-GB" sz="1400" dirty="0"/>
              <a:t>In the first 30 days after RD-AVR, 68 patients (10%) required PPI</a:t>
            </a:r>
          </a:p>
          <a:p>
            <a:pPr lvl="1"/>
            <a:r>
              <a:rPr lang="en-GB" sz="1400" dirty="0"/>
              <a:t>Overall, 80 patients required PPI during the complete follow-up period</a:t>
            </a:r>
          </a:p>
          <a:p>
            <a:pPr lvl="1"/>
            <a:r>
              <a:rPr lang="en-GB" sz="1400" dirty="0"/>
              <a:t>Cumulative incidence of PPI was 9.4%, 10.3%, 11.7% and 15.3% at 14 days, 30 days, 1 year and 5 years, postoperatively</a:t>
            </a:r>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548640" y="4924044"/>
            <a:ext cx="8487856" cy="219456"/>
          </a:xfrm>
        </p:spPr>
        <p:txBody>
          <a:bodyPr/>
          <a:lstStyle/>
          <a:p>
            <a:endParaRPr lang="en-GB" dirty="0"/>
          </a:p>
          <a:p>
            <a:r>
              <a:rPr lang="en-GB" dirty="0"/>
              <a:t>AVB: atrioventricular block; CABG: coronary artery bypass grafting; CI: confidence interval; HR: hazard ratio; PPI: permanent pacemaker implantation; RD-AVR; LAHB: left anterior hemiblock;                               LBBB: left bundle branch block; RBBB: right bundle branch block</a:t>
            </a:r>
          </a:p>
          <a:p>
            <a:endParaRPr lang="en-US" dirty="0"/>
          </a:p>
        </p:txBody>
      </p:sp>
      <p:sp>
        <p:nvSpPr>
          <p:cNvPr id="5" name="TextBox 4">
            <a:extLst>
              <a:ext uri="{FF2B5EF4-FFF2-40B4-BE49-F238E27FC236}">
                <a16:creationId xmlns:a16="http://schemas.microsoft.com/office/drawing/2014/main" id="{1B35EE66-5649-4B69-8EA0-7078F3B878EA}"/>
              </a:ext>
            </a:extLst>
          </p:cNvPr>
          <p:cNvSpPr txBox="1"/>
          <p:nvPr/>
        </p:nvSpPr>
        <p:spPr>
          <a:xfrm>
            <a:off x="5580112" y="1125385"/>
            <a:ext cx="2952328" cy="307777"/>
          </a:xfrm>
          <a:prstGeom prst="rect">
            <a:avLst/>
          </a:prstGeom>
          <a:noFill/>
        </p:spPr>
        <p:txBody>
          <a:bodyPr wrap="square" rtlCol="0">
            <a:spAutoFit/>
          </a:bodyPr>
          <a:lstStyle/>
          <a:p>
            <a:r>
              <a:rPr lang="en-US" sz="1400" b="1" dirty="0">
                <a:solidFill>
                  <a:schemeClr val="accent1"/>
                </a:solidFill>
              </a:rPr>
              <a:t>Independent predictors of PPI</a:t>
            </a:r>
          </a:p>
        </p:txBody>
      </p:sp>
      <p:sp>
        <p:nvSpPr>
          <p:cNvPr id="8" name="TextBox 7">
            <a:extLst>
              <a:ext uri="{FF2B5EF4-FFF2-40B4-BE49-F238E27FC236}">
                <a16:creationId xmlns:a16="http://schemas.microsoft.com/office/drawing/2014/main" id="{1BC55322-28AC-47B3-B3D4-50308D2443E1}"/>
              </a:ext>
            </a:extLst>
          </p:cNvPr>
          <p:cNvSpPr txBox="1"/>
          <p:nvPr/>
        </p:nvSpPr>
        <p:spPr>
          <a:xfrm>
            <a:off x="5350571" y="4018115"/>
            <a:ext cx="3353809" cy="200055"/>
          </a:xfrm>
          <a:prstGeom prst="rect">
            <a:avLst/>
          </a:prstGeom>
          <a:noFill/>
        </p:spPr>
        <p:txBody>
          <a:bodyPr wrap="square" rtlCol="0">
            <a:spAutoFit/>
          </a:bodyPr>
          <a:lstStyle/>
          <a:p>
            <a:r>
              <a:rPr lang="en-GB" sz="700" dirty="0"/>
              <a:t>Adapted from Coti </a:t>
            </a:r>
            <a:r>
              <a:rPr lang="en-GB" sz="700" i="1" dirty="0"/>
              <a:t>et al. </a:t>
            </a:r>
            <a:endParaRPr lang="en-GB" sz="700" dirty="0"/>
          </a:p>
        </p:txBody>
      </p:sp>
      <p:pic>
        <p:nvPicPr>
          <p:cNvPr id="11" name="Graphic 10">
            <a:extLst>
              <a:ext uri="{FF2B5EF4-FFF2-40B4-BE49-F238E27FC236}">
                <a16:creationId xmlns:a16="http://schemas.microsoft.com/office/drawing/2014/main" id="{32646DB8-9F8F-4AEC-99B9-7051C97566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25335" y="1437775"/>
            <a:ext cx="3085768" cy="2580340"/>
          </a:xfrm>
          <a:prstGeom prst="rect">
            <a:avLst/>
          </a:prstGeom>
        </p:spPr>
      </p:pic>
    </p:spTree>
    <p:extLst>
      <p:ext uri="{BB962C8B-B14F-4D97-AF65-F5344CB8AC3E}">
        <p14:creationId xmlns:p14="http://schemas.microsoft.com/office/powerpoint/2010/main" val="316642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CB3C8CE-8FB0-4225-AFAA-55F8B47FB093}"/>
              </a:ext>
            </a:extLst>
          </p:cNvPr>
          <p:cNvSpPr/>
          <p:nvPr/>
        </p:nvSpPr>
        <p:spPr>
          <a:xfrm>
            <a:off x="548640" y="2715766"/>
            <a:ext cx="8199824" cy="1800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EB357C96-9685-4616-A5D2-E23BE927BEAD}"/>
              </a:ext>
            </a:extLst>
          </p:cNvPr>
          <p:cNvSpPr>
            <a:spLocks noGrp="1"/>
          </p:cNvSpPr>
          <p:nvPr>
            <p:ph idx="1"/>
          </p:nvPr>
        </p:nvSpPr>
        <p:spPr/>
        <p:txBody>
          <a:bodyPr>
            <a:normAutofit/>
          </a:bodyPr>
          <a:lstStyle/>
          <a:p>
            <a:r>
              <a:rPr lang="en-GB" b="1" dirty="0">
                <a:solidFill>
                  <a:schemeClr val="accent1"/>
                </a:solidFill>
              </a:rPr>
              <a:t>Limitations</a:t>
            </a:r>
          </a:p>
          <a:p>
            <a:pPr lvl="1"/>
            <a:r>
              <a:rPr lang="en-GB" sz="1400" dirty="0"/>
              <a:t>Combines both pre-market clinical trial and post-market registry data</a:t>
            </a:r>
          </a:p>
          <a:p>
            <a:pPr lvl="1"/>
            <a:r>
              <a:rPr lang="en-GB" sz="1400" dirty="0"/>
              <a:t>Variance in the inclusion criteria potentially leading to a non-homogenous patient population  </a:t>
            </a:r>
          </a:p>
          <a:p>
            <a:pPr lvl="1"/>
            <a:r>
              <a:rPr lang="en-GB" sz="1400" dirty="0"/>
              <a:t>The rate of PPI may be reduced by exclusion of patients with baseline conduction anomalies</a:t>
            </a:r>
          </a:p>
          <a:p>
            <a:pPr lvl="1"/>
            <a:endParaRPr lang="en-GB" dirty="0"/>
          </a:p>
          <a:p>
            <a:pPr marL="172800" indent="0">
              <a:spcBef>
                <a:spcPts val="2400"/>
              </a:spcBef>
              <a:buNone/>
            </a:pPr>
            <a:r>
              <a:rPr lang="en-GB" b="1" dirty="0">
                <a:solidFill>
                  <a:schemeClr val="bg1"/>
                </a:solidFill>
              </a:rPr>
              <a:t>Conclusion </a:t>
            </a:r>
          </a:p>
          <a:p>
            <a:pPr marL="172800" indent="0">
              <a:lnSpc>
                <a:spcPct val="110000"/>
              </a:lnSpc>
              <a:buNone/>
            </a:pPr>
            <a:r>
              <a:rPr lang="en-GB" sz="1400" dirty="0">
                <a:solidFill>
                  <a:schemeClr val="bg1"/>
                </a:solidFill>
              </a:rPr>
              <a:t>This study shows that nearly half of patients who required PPI in the first 14 days after RD-AVR presented with various baseline conductions disturbances. In these patients, RBBB was an independent predictor for increased PPI. At early- and intermediate-follow-ups, PPI or new-onset LBBB did not significantly affect survival. The authors</a:t>
            </a:r>
            <a:r>
              <a:rPr lang="en-GB" sz="1400" i="1" dirty="0">
                <a:solidFill>
                  <a:schemeClr val="bg1"/>
                </a:solidFill>
              </a:rPr>
              <a:t> </a:t>
            </a:r>
            <a:r>
              <a:rPr lang="en-GB" sz="1400" dirty="0">
                <a:solidFill>
                  <a:schemeClr val="bg1"/>
                </a:solidFill>
              </a:rPr>
              <a:t>recommend improvements in patient selection and surgical methods to achieve better outcomes after RD-AVR</a:t>
            </a:r>
          </a:p>
          <a:p>
            <a:pPr marL="172800" indent="0">
              <a:lnSpc>
                <a:spcPct val="110000"/>
              </a:lnSpc>
              <a:buNone/>
            </a:pPr>
            <a:endParaRPr lang="en-GB" sz="1300" dirty="0">
              <a:solidFill>
                <a:schemeClr val="bg1"/>
              </a:solidFill>
            </a:endParaRPr>
          </a:p>
        </p:txBody>
      </p:sp>
      <p:sp>
        <p:nvSpPr>
          <p:cNvPr id="2" name="Title 1">
            <a:extLst>
              <a:ext uri="{FF2B5EF4-FFF2-40B4-BE49-F238E27FC236}">
                <a16:creationId xmlns:a16="http://schemas.microsoft.com/office/drawing/2014/main" id="{C0FD2DCD-C4F1-442E-A8E0-4255771F663F}"/>
              </a:ext>
            </a:extLst>
          </p:cNvPr>
          <p:cNvSpPr>
            <a:spLocks noGrp="1"/>
          </p:cNvSpPr>
          <p:nvPr>
            <p:ph type="title"/>
          </p:nvPr>
        </p:nvSpPr>
        <p:spPr/>
        <p:txBody>
          <a:bodyPr/>
          <a:lstStyle/>
          <a:p>
            <a:r>
              <a:rPr lang="en-GB" dirty="0"/>
              <a:t>Study limitations and conclusion</a:t>
            </a:r>
          </a:p>
        </p:txBody>
      </p:sp>
      <p:sp>
        <p:nvSpPr>
          <p:cNvPr id="4" name="Footer Placeholder 3">
            <a:extLst>
              <a:ext uri="{FF2B5EF4-FFF2-40B4-BE49-F238E27FC236}">
                <a16:creationId xmlns:a16="http://schemas.microsoft.com/office/drawing/2014/main" id="{362F11C8-A6BE-4B3F-B061-A01F327501D5}"/>
              </a:ext>
            </a:extLst>
          </p:cNvPr>
          <p:cNvSpPr>
            <a:spLocks noGrp="1"/>
          </p:cNvSpPr>
          <p:nvPr>
            <p:ph type="ftr" sz="quarter" idx="11"/>
          </p:nvPr>
        </p:nvSpPr>
        <p:spPr>
          <a:xfrm>
            <a:off x="548640" y="4872574"/>
            <a:ext cx="7263720" cy="219456"/>
          </a:xfrm>
        </p:spPr>
        <p:txBody>
          <a:bodyPr/>
          <a:lstStyle/>
          <a:p>
            <a:endParaRPr lang="en-GB" dirty="0"/>
          </a:p>
          <a:p>
            <a:r>
              <a:rPr lang="en-GB" dirty="0"/>
              <a:t>LBBB: left bundle branch block; PPI: permanent pacemaker implantation; RBBB: right bundle branch block; RD-AVR: rapid deployment aortic valve replacement</a:t>
            </a:r>
          </a:p>
        </p:txBody>
      </p:sp>
    </p:spTree>
    <p:extLst>
      <p:ext uri="{BB962C8B-B14F-4D97-AF65-F5344CB8AC3E}">
        <p14:creationId xmlns:p14="http://schemas.microsoft.com/office/powerpoint/2010/main" val="295793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48639" y="699543"/>
            <a:ext cx="6400800" cy="3828982"/>
          </a:xfrm>
        </p:spPr>
        <p:txBody>
          <a:bodyPr/>
          <a:lstStyle/>
          <a:p>
            <a:r>
              <a:rPr lang="en-GB" sz="800" dirty="0"/>
              <a:t>This document is a summary of the Coti I </a:t>
            </a:r>
            <a:r>
              <a:rPr lang="en-GB" sz="800" i="1" dirty="0"/>
              <a:t>et al</a:t>
            </a:r>
            <a:r>
              <a:rPr lang="en-GB" sz="800" dirty="0"/>
              <a:t>. paper and covers key information including aim, type of study, methods, results, limitations and conclusions.</a:t>
            </a:r>
          </a:p>
          <a:p>
            <a:r>
              <a:rPr lang="en-GB" sz="800" dirty="0"/>
              <a:t>The full publication is available at: </a:t>
            </a:r>
            <a:r>
              <a:rPr lang="en-GB" sz="800" u="sng" dirty="0">
                <a:hlinkClick r:id="rId2"/>
              </a:rPr>
              <a:t>https://bit.ly/2Kr2pRZ</a:t>
            </a:r>
            <a:endParaRPr lang="en-GB" sz="800" u="sng" dirty="0"/>
          </a:p>
          <a:p>
            <a:endParaRPr lang="en-GB" sz="800" dirty="0"/>
          </a:p>
          <a:p>
            <a:r>
              <a:rPr lang="en-GB" sz="800" b="1" dirty="0">
                <a:solidFill>
                  <a:srgbClr val="C00000"/>
                </a:solidFill>
              </a:rPr>
              <a:t>Abbreviations</a:t>
            </a:r>
          </a:p>
          <a:p>
            <a:pPr>
              <a:lnSpc>
                <a:spcPts val="1100"/>
              </a:lnSpc>
              <a:spcBef>
                <a:spcPts val="0"/>
              </a:spcBef>
            </a:pPr>
            <a:r>
              <a:rPr lang="en-GB" sz="800" dirty="0"/>
              <a:t>AVB: atrioventricular block</a:t>
            </a:r>
          </a:p>
          <a:p>
            <a:pPr>
              <a:lnSpc>
                <a:spcPts val="1100"/>
              </a:lnSpc>
              <a:spcBef>
                <a:spcPts val="0"/>
              </a:spcBef>
            </a:pPr>
            <a:r>
              <a:rPr lang="en-GB" sz="800" dirty="0"/>
              <a:t>CI: confidence interval </a:t>
            </a:r>
          </a:p>
          <a:p>
            <a:pPr>
              <a:lnSpc>
                <a:spcPts val="1100"/>
              </a:lnSpc>
              <a:spcBef>
                <a:spcPts val="0"/>
              </a:spcBef>
            </a:pPr>
            <a:r>
              <a:rPr lang="en-GB" sz="800" dirty="0"/>
              <a:t>CABG: coronary artery bypass grafting</a:t>
            </a:r>
          </a:p>
          <a:p>
            <a:pPr>
              <a:lnSpc>
                <a:spcPts val="1100"/>
              </a:lnSpc>
              <a:spcBef>
                <a:spcPts val="0"/>
              </a:spcBef>
            </a:pPr>
            <a:r>
              <a:rPr lang="en-GB" sz="800" dirty="0" err="1"/>
              <a:t>EuroSCORE</a:t>
            </a:r>
            <a:r>
              <a:rPr lang="en-GB" sz="800" dirty="0"/>
              <a:t> II: European System for Cardiac Operative Risk Evaluation II score</a:t>
            </a:r>
          </a:p>
          <a:p>
            <a:pPr>
              <a:lnSpc>
                <a:spcPts val="1100"/>
              </a:lnSpc>
              <a:spcBef>
                <a:spcPts val="0"/>
              </a:spcBef>
            </a:pPr>
            <a:r>
              <a:rPr lang="en-GB" sz="800" dirty="0"/>
              <a:t>HR: hazard ratio</a:t>
            </a:r>
          </a:p>
          <a:p>
            <a:pPr>
              <a:lnSpc>
                <a:spcPts val="1100"/>
              </a:lnSpc>
              <a:spcBef>
                <a:spcPts val="0"/>
              </a:spcBef>
            </a:pPr>
            <a:r>
              <a:rPr lang="en-GB" sz="800" dirty="0"/>
              <a:t>IQR: interquartile range</a:t>
            </a:r>
          </a:p>
          <a:p>
            <a:pPr>
              <a:lnSpc>
                <a:spcPts val="1100"/>
              </a:lnSpc>
              <a:spcBef>
                <a:spcPts val="0"/>
              </a:spcBef>
            </a:pPr>
            <a:r>
              <a:rPr lang="en-GB" sz="800" dirty="0"/>
              <a:t>LAHB: left anterior hemiblock</a:t>
            </a:r>
          </a:p>
          <a:p>
            <a:pPr>
              <a:lnSpc>
                <a:spcPts val="1100"/>
              </a:lnSpc>
              <a:spcBef>
                <a:spcPts val="0"/>
              </a:spcBef>
            </a:pPr>
            <a:r>
              <a:rPr lang="en-GB" sz="800" dirty="0"/>
              <a:t>LBBB: left bundle branch block</a:t>
            </a:r>
          </a:p>
          <a:p>
            <a:pPr>
              <a:lnSpc>
                <a:spcPts val="1100"/>
              </a:lnSpc>
              <a:spcBef>
                <a:spcPts val="0"/>
              </a:spcBef>
            </a:pPr>
            <a:r>
              <a:rPr lang="en-GB" sz="800" dirty="0"/>
              <a:t>PPI: permanent pacemaker implantation</a:t>
            </a:r>
          </a:p>
          <a:p>
            <a:pPr>
              <a:lnSpc>
                <a:spcPts val="1100"/>
              </a:lnSpc>
              <a:spcBef>
                <a:spcPts val="0"/>
              </a:spcBef>
            </a:pPr>
            <a:r>
              <a:rPr lang="en-GB" sz="800" dirty="0"/>
              <a:t>RD-AVR: rapid deployment aortic valve replacement</a:t>
            </a:r>
          </a:p>
          <a:p>
            <a:pPr>
              <a:lnSpc>
                <a:spcPts val="1100"/>
              </a:lnSpc>
              <a:spcBef>
                <a:spcPts val="0"/>
              </a:spcBef>
            </a:pPr>
            <a:r>
              <a:rPr lang="en-GB" sz="800" dirty="0"/>
              <a:t>RBBB: right bundle branch block</a:t>
            </a:r>
          </a:p>
          <a:p>
            <a:pPr>
              <a:lnSpc>
                <a:spcPct val="115000"/>
              </a:lnSpc>
            </a:pPr>
            <a:endParaRPr lang="en-GB" sz="800" dirty="0"/>
          </a:p>
          <a:p>
            <a:r>
              <a:rPr lang="en-GB" b="1" dirty="0"/>
              <a:t>Important safety information:</a:t>
            </a:r>
          </a:p>
          <a:p>
            <a:r>
              <a:rPr lang="en-GB" b="1" dirty="0"/>
              <a:t>Use of the EDWARDS INTUITY Elite valve system may be associated with new or worsened conduction disturbances, which may require a permanent cardiac pacemaker implant (PPI). The rate of PPI for the EDWARDS INTUITY Elite valve is within the range reported in the literature for various rapid deployment valves, but higher than that reported for surgical aortic valves. Physicians should assess the benefits and risks of the EDWARDS INTUITY Elite valve prior to implantation. See instructions for use for additional information.</a:t>
            </a:r>
          </a:p>
          <a:p>
            <a:r>
              <a:rPr lang="en-GB" b="1" dirty="0"/>
              <a:t>For professional use. For a listing of indications, contraindications, precautions, warnings, and potential adverse events, please refer to the Instructions for Use (consult </a:t>
            </a:r>
            <a:r>
              <a:rPr lang="en-US" b="1" u="sng" dirty="0">
                <a:hlinkClick r:id="rId3"/>
              </a:rPr>
              <a:t>eifu.edwards.com</a:t>
            </a:r>
            <a:r>
              <a:rPr lang="en-US" b="1" dirty="0"/>
              <a:t> </a:t>
            </a:r>
            <a:r>
              <a:rPr lang="en-GB" b="1" dirty="0"/>
              <a:t>where applicable).</a:t>
            </a:r>
          </a:p>
          <a:p>
            <a:r>
              <a:rPr lang="en-GB" b="1" dirty="0"/>
              <a:t>Edwards devices placed on the European market meeting the essential requirements referred to in Article 3 of the Medical Device Directive 93/42/EEC bear the CE marking of conformity. </a:t>
            </a:r>
          </a:p>
          <a:p>
            <a:r>
              <a:rPr lang="en-GB" b="1" dirty="0"/>
              <a:t>Edwards, Edwards Lifesciences, the stylized E logo, Carpentier-Edwards, EDWARDS INTUITY, and EDWARDS INTUITY Elite are trademarks or service marks of Edwards Lifesciences Corporation or its affiliates. All other trademarks are the property of their respective owners.</a:t>
            </a:r>
          </a:p>
          <a:p>
            <a:r>
              <a:rPr lang="en-GB" b="1" dirty="0"/>
              <a:t>© 2020 Edwards Lifesciences Corporation. All rights reserved. </a:t>
            </a:r>
            <a:r>
              <a:rPr lang="en-US" b="1" dirty="0"/>
              <a:t>PP--EU-0180 v1.0 </a:t>
            </a:r>
            <a:endParaRPr lang="en-GB" b="1" dirty="0"/>
          </a:p>
        </p:txBody>
      </p:sp>
    </p:spTree>
    <p:extLst>
      <p:ext uri="{BB962C8B-B14F-4D97-AF65-F5344CB8AC3E}">
        <p14:creationId xmlns:p14="http://schemas.microsoft.com/office/powerpoint/2010/main" val="3401889359"/>
      </p:ext>
    </p:extLst>
  </p:cSld>
  <p:clrMapOvr>
    <a:masterClrMapping/>
  </p:clrMapOvr>
</p:sld>
</file>

<file path=ppt/theme/theme1.xml><?xml version="1.0" encoding="utf-8"?>
<a:theme xmlns:a="http://schemas.openxmlformats.org/drawingml/2006/main" name="Edwards PPT Template 13Nov2015">
  <a:themeElements>
    <a:clrScheme name="Edwards 2015">
      <a:dk1>
        <a:srgbClr val="000000"/>
      </a:dk1>
      <a:lt1>
        <a:srgbClr val="FFFFFF"/>
      </a:lt1>
      <a:dk2>
        <a:srgbClr val="94A596"/>
      </a:dk2>
      <a:lt2>
        <a:srgbClr val="A4BCC2"/>
      </a:lt2>
      <a:accent1>
        <a:srgbClr val="C8102E"/>
      </a:accent1>
      <a:accent2>
        <a:srgbClr val="898D8D"/>
      </a:accent2>
      <a:accent3>
        <a:srgbClr val="982E2F"/>
      </a:accent3>
      <a:accent4>
        <a:srgbClr val="CEB888"/>
      </a:accent4>
      <a:accent5>
        <a:srgbClr val="611D4B"/>
      </a:accent5>
      <a:accent6>
        <a:srgbClr val="505759"/>
      </a:accent6>
      <a:hlink>
        <a:srgbClr val="C8102E"/>
      </a:hlink>
      <a:folHlink>
        <a:srgbClr val="C8102E"/>
      </a:folHlink>
    </a:clrScheme>
    <a:fontScheme name="Edwards 2015">
      <a:majorFont>
        <a:latin typeface="Arial"/>
        <a:ea typeface=""/>
        <a:cs typeface=""/>
      </a:majorFont>
      <a:minorFont>
        <a:latin typeface="Arial"/>
        <a:ea typeface=""/>
        <a:cs typeface=""/>
      </a:minorFont>
    </a:fontScheme>
    <a:fmtScheme name="Edwards 2015">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25400" cap="sq" cmpd="sng" algn="ctr">
          <a:solidFill>
            <a:schemeClr val="phClr"/>
          </a:solidFill>
          <a:prstDash val="solid"/>
        </a:ln>
      </a:lnStyleLst>
      <a:effectStyleLst>
        <a:effectStyle>
          <a:effectLst/>
        </a:effectStyle>
        <a:effectStyle>
          <a:effectLst/>
        </a:effectStyle>
        <a:effectStyle>
          <a:effectLst>
            <a:outerShdw blurRad="190500" dist="63500" dir="2700000" algn="br" rotWithShape="0">
              <a:srgbClr val="000000">
                <a:alpha val="40000"/>
              </a:srgbClr>
            </a:outerShdw>
          </a:effectLst>
        </a:effectStyle>
      </a:effectStyleLst>
      <a:bgFillStyleLst>
        <a:solidFill>
          <a:schemeClr val="phClr"/>
        </a:solidFill>
        <a:solidFill>
          <a:schemeClr val="phClr"/>
        </a:solidFill>
        <a:solidFill>
          <a:schemeClr val="phClr"/>
        </a:solidFill>
      </a:bgFillStyleLst>
    </a:fmtScheme>
  </a:themeElements>
  <a:objectDefaults/>
  <a:extraClrSchemeLst/>
  <a:extLst>
    <a:ext uri="{05A4C25C-085E-4340-85A3-A5531E510DB2}">
      <thm15:themeFamily xmlns:thm15="http://schemas.microsoft.com/office/thememl/2012/main" name="Presentation2" id="{E4183712-AE0B-4795-9AD5-8AE6FE72DCA2}" vid="{2A14576C-C597-4DAC-A08A-E08AE87A6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E88E22BB79844A8E7A17B7671FAF61" ma:contentTypeVersion="12" ma:contentTypeDescription="Create a new document." ma:contentTypeScope="" ma:versionID="9d8cfff10363b23e096cc90682ba4ba0">
  <xsd:schema xmlns:xsd="http://www.w3.org/2001/XMLSchema" xmlns:xs="http://www.w3.org/2001/XMLSchema" xmlns:p="http://schemas.microsoft.com/office/2006/metadata/properties" xmlns:ns2="7feb88f8-b0bf-44df-b30e-d6be2ad688a9" xmlns:ns3="10b5b8c9-a9a1-469f-95d5-afeeeac195ef" targetNamespace="http://schemas.microsoft.com/office/2006/metadata/properties" ma:root="true" ma:fieldsID="53920533539f1e2181970394b847dbd6" ns2:_="" ns3:_="">
    <xsd:import namespace="7feb88f8-b0bf-44df-b30e-d6be2ad688a9"/>
    <xsd:import namespace="10b5b8c9-a9a1-469f-95d5-afeeeac195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eb88f8-b0bf-44df-b30e-d6be2ad688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b5b8c9-a9a1-469f-95d5-afeeeac195e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9D5F85-89F5-4F18-B32E-C7CD4BC17C07}">
  <ds:schemaRefs>
    <ds:schemaRef ds:uri="http://schemas.microsoft.com/sharepoint/v3/contenttype/forms"/>
  </ds:schemaRefs>
</ds:datastoreItem>
</file>

<file path=customXml/itemProps2.xml><?xml version="1.0" encoding="utf-8"?>
<ds:datastoreItem xmlns:ds="http://schemas.openxmlformats.org/officeDocument/2006/customXml" ds:itemID="{A9B0AA49-42C9-4F90-B330-C42BD41D0E6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66C85BE-9250-4546-B13A-5EDE3BC6F2A5}"/>
</file>

<file path=docProps/app.xml><?xml version="1.0" encoding="utf-8"?>
<Properties xmlns="http://schemas.openxmlformats.org/officeDocument/2006/extended-properties" xmlns:vt="http://schemas.openxmlformats.org/officeDocument/2006/docPropsVTypes">
  <Template>(Nyon) Edwards 16x9 PPT Template</Template>
  <TotalTime>577</TotalTime>
  <Words>1128</Words>
  <Application>Microsoft Office PowerPoint</Application>
  <PresentationFormat>On-screen Show (16:9)</PresentationFormat>
  <Paragraphs>107</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Edwards PPT Template 13Nov2015</vt:lpstr>
      <vt:lpstr> Conduction disturbances following surgical aortic valves replacement with rapid-deployment bioprosthesis </vt:lpstr>
      <vt:lpstr>Study details</vt:lpstr>
      <vt:lpstr>Study details (1/2)</vt:lpstr>
      <vt:lpstr>Study details (2/2)</vt:lpstr>
      <vt:lpstr>Key study results (1/3)</vt:lpstr>
      <vt:lpstr>Key study results (2/3)</vt:lpstr>
      <vt:lpstr>Key study results (3/3)</vt:lpstr>
      <vt:lpstr>Study limitations and conclusion</vt:lpstr>
      <vt:lpstr>PowerPoint Presentation</vt:lpstr>
      <vt:lpstr>PowerPoint Presentation</vt:lpstr>
    </vt:vector>
  </TitlesOfParts>
  <Manager/>
  <Company>Edwards Lifesciences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is Arial Bold 28pt  on one, two, three  or four lines</dc:title>
  <dc:creator>Marilyn Guignard</dc:creator>
  <cp:lastModifiedBy>Kanwal Zehra</cp:lastModifiedBy>
  <cp:revision>44</cp:revision>
  <cp:lastPrinted>2019-02-07T12:34:45Z</cp:lastPrinted>
  <dcterms:created xsi:type="dcterms:W3CDTF">2016-03-10T17:14:14Z</dcterms:created>
  <dcterms:modified xsi:type="dcterms:W3CDTF">2020-05-06T13:22:41Z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0x01010012E88E22BB79844A8E7A17B7671FAF61</vt:lpwstr>
  </property>
</Properties>
</file>